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9" r:id="rId4"/>
    <p:sldMasterId id="2147483698" r:id="rId5"/>
    <p:sldMasterId id="2147483717" r:id="rId6"/>
    <p:sldMasterId id="2147483736" r:id="rId7"/>
    <p:sldMasterId id="2147483755" r:id="rId8"/>
    <p:sldMasterId id="2147483774" r:id="rId9"/>
    <p:sldMasterId id="2147483793" r:id="rId10"/>
    <p:sldMasterId id="2147483812" r:id="rId11"/>
    <p:sldMasterId id="2147483831" r:id="rId12"/>
    <p:sldMasterId id="2147483850" r:id="rId13"/>
  </p:sldMasterIdLst>
  <p:notesMasterIdLst>
    <p:notesMasterId r:id="rId38"/>
  </p:notesMasterIdLst>
  <p:handoutMasterIdLst>
    <p:handoutMasterId r:id="rId39"/>
  </p:handoutMasterIdLst>
  <p:sldIdLst>
    <p:sldId id="284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98" r:id="rId22"/>
    <p:sldId id="280" r:id="rId23"/>
    <p:sldId id="306" r:id="rId24"/>
    <p:sldId id="282" r:id="rId25"/>
    <p:sldId id="283" r:id="rId26"/>
    <p:sldId id="316" r:id="rId27"/>
    <p:sldId id="317" r:id="rId28"/>
    <p:sldId id="318" r:id="rId29"/>
    <p:sldId id="320" r:id="rId30"/>
    <p:sldId id="321" r:id="rId31"/>
    <p:sldId id="270" r:id="rId32"/>
    <p:sldId id="307" r:id="rId33"/>
    <p:sldId id="308" r:id="rId34"/>
    <p:sldId id="309" r:id="rId35"/>
    <p:sldId id="310" r:id="rId36"/>
    <p:sldId id="311" r:id="rId37"/>
  </p:sldIdLst>
  <p:sldSz cx="9144000" cy="6858000" type="screen4x3"/>
  <p:notesSz cx="6858000" cy="9144000"/>
  <p:embeddedFontLst>
    <p:embeddedFont>
      <p:font typeface="微软雅黑" panose="020B0503020204020204" charset="-122"/>
      <p:regular r:id="rId44"/>
    </p:embeddedFont>
    <p:embeddedFont>
      <p:font typeface="汉仪闫锐敏行楷繁" panose="00020600040101010101" charset="-122"/>
      <p:regular r:id="rId45"/>
    </p:embeddedFont>
    <p:embeddedFont>
      <p:font typeface="方正鲁迅行书 简" panose="02000500000000000000" charset="-122"/>
      <p:regular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  <p:embeddedFont>
      <p:font typeface="楷体" panose="02010609060101010101" charset="-122"/>
      <p:regular r:id="rId51"/>
    </p:embeddedFont>
    <p:embeddedFont>
      <p:font typeface="汉仪青云简" panose="00020600040101010101" charset="-122"/>
      <p:regular r:id="rId5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作者" initials="" lastIdx="0" clrIdx="1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F9"/>
    <a:srgbClr val="E5BEED"/>
    <a:srgbClr val="B4EFF7"/>
    <a:srgbClr val="F9C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8" autoAdjust="0"/>
    <p:restoredTop sz="94660" autoAdjust="0"/>
  </p:normalViewPr>
  <p:slideViewPr>
    <p:cSldViewPr>
      <p:cViewPr>
        <p:scale>
          <a:sx n="75" d="100"/>
          <a:sy n="75" d="100"/>
        </p:scale>
        <p:origin x="-186" y="-9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handoutMaster" Target="handoutMasters/handoutMaster1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0F9B84EA-7D68-4D60-9CB1-D50884785D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2146EF8-0C7C-4BC8-9F75-673BDBAD72B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/>
          </a:p>
        </p:txBody>
      </p:sp>
      <p:sp>
        <p:nvSpPr>
          <p:cNvPr id="19763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CC789FD0-730C-4DE6-921B-473C21AA4EC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tags" Target="../tags/tag399.xml"/><Relationship Id="rId3" Type="http://schemas.openxmlformats.org/officeDocument/2006/relationships/image" Target="../media/image7.png"/><Relationship Id="rId2" Type="http://schemas.openxmlformats.org/officeDocument/2006/relationships/tags" Target="../tags/tag398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image" Target="../media/image7.png"/><Relationship Id="rId2" Type="http://schemas.openxmlformats.org/officeDocument/2006/relationships/tags" Target="../tags/tag402.xml"/><Relationship Id="rId10" Type="http://schemas.openxmlformats.org/officeDocument/2006/relationships/tags" Target="../tags/tag409.xml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image" Target="../media/image2.png"/><Relationship Id="rId3" Type="http://schemas.openxmlformats.org/officeDocument/2006/relationships/tags" Target="../tags/tag416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image" Target="../media/image4.png"/><Relationship Id="rId4" Type="http://schemas.openxmlformats.org/officeDocument/2006/relationships/tags" Target="../tags/tag424.xml"/><Relationship Id="rId3" Type="http://schemas.openxmlformats.org/officeDocument/2006/relationships/image" Target="../media/image3.png"/><Relationship Id="rId2" Type="http://schemas.openxmlformats.org/officeDocument/2006/relationships/tags" Target="../tags/tag423.xml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image" Target="../media/image6.png"/><Relationship Id="rId4" Type="http://schemas.openxmlformats.org/officeDocument/2006/relationships/tags" Target="../tags/tag453.xml"/><Relationship Id="rId3" Type="http://schemas.openxmlformats.org/officeDocument/2006/relationships/image" Target="../media/image5.png"/><Relationship Id="rId2" Type="http://schemas.openxmlformats.org/officeDocument/2006/relationships/tags" Target="../tags/tag452.xml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6" Type="http://schemas.openxmlformats.org/officeDocument/2006/relationships/tags" Target="../tags/tag463.xml"/><Relationship Id="rId5" Type="http://schemas.openxmlformats.org/officeDocument/2006/relationships/tags" Target="../tags/tag462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tags" Target="../tags/tag469.xml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image" Target="../media/image8.png"/><Relationship Id="rId2" Type="http://schemas.openxmlformats.org/officeDocument/2006/relationships/tags" Target="../tags/tag464.xml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tags" Target="../tags/tag475.xml"/><Relationship Id="rId8" Type="http://schemas.openxmlformats.org/officeDocument/2006/relationships/tags" Target="../tags/tag474.xml"/><Relationship Id="rId7" Type="http://schemas.openxmlformats.org/officeDocument/2006/relationships/tags" Target="../tags/tag473.xml"/><Relationship Id="rId6" Type="http://schemas.openxmlformats.org/officeDocument/2006/relationships/tags" Target="../tags/tag472.xml"/><Relationship Id="rId5" Type="http://schemas.openxmlformats.org/officeDocument/2006/relationships/image" Target="../media/image9.png"/><Relationship Id="rId4" Type="http://schemas.openxmlformats.org/officeDocument/2006/relationships/tags" Target="../tags/tag471.xml"/><Relationship Id="rId3" Type="http://schemas.openxmlformats.org/officeDocument/2006/relationships/image" Target="../media/image7.png"/><Relationship Id="rId2" Type="http://schemas.openxmlformats.org/officeDocument/2006/relationships/tags" Target="../tags/tag470.xml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tags" Target="../tags/tag480.xml"/><Relationship Id="rId7" Type="http://schemas.openxmlformats.org/officeDocument/2006/relationships/tags" Target="../tags/tag479.xml"/><Relationship Id="rId6" Type="http://schemas.openxmlformats.org/officeDocument/2006/relationships/tags" Target="../tags/tag478.xml"/><Relationship Id="rId5" Type="http://schemas.openxmlformats.org/officeDocument/2006/relationships/image" Target="../media/image9.png"/><Relationship Id="rId4" Type="http://schemas.openxmlformats.org/officeDocument/2006/relationships/tags" Target="../tags/tag477.xml"/><Relationship Id="rId3" Type="http://schemas.openxmlformats.org/officeDocument/2006/relationships/image" Target="../media/image7.png"/><Relationship Id="rId2" Type="http://schemas.openxmlformats.org/officeDocument/2006/relationships/tags" Target="../tags/tag476.xml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image" Target="../media/image7.png"/><Relationship Id="rId2" Type="http://schemas.openxmlformats.org/officeDocument/2006/relationships/tags" Target="../tags/tag481.xml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" Type="http://schemas.openxmlformats.org/officeDocument/2006/relationships/tags" Target="../tags/tag488.xml"/><Relationship Id="rId5" Type="http://schemas.openxmlformats.org/officeDocument/2006/relationships/tags" Target="../tags/tag487.xml"/><Relationship Id="rId4" Type="http://schemas.openxmlformats.org/officeDocument/2006/relationships/tags" Target="../tags/tag486.xml"/><Relationship Id="rId3" Type="http://schemas.openxmlformats.org/officeDocument/2006/relationships/image" Target="../media/image7.png"/><Relationship Id="rId2" Type="http://schemas.openxmlformats.org/officeDocument/2006/relationships/tags" Target="../tags/tag485.xml"/><Relationship Id="rId10" Type="http://schemas.openxmlformats.org/officeDocument/2006/relationships/tags" Target="../tags/tag492.xml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image" Target="../media/image2.png"/><Relationship Id="rId3" Type="http://schemas.openxmlformats.org/officeDocument/2006/relationships/tags" Target="../tags/tag499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tags" Target="../tags/tag510.xml"/><Relationship Id="rId7" Type="http://schemas.openxmlformats.org/officeDocument/2006/relationships/tags" Target="../tags/tag509.xml"/><Relationship Id="rId6" Type="http://schemas.openxmlformats.org/officeDocument/2006/relationships/tags" Target="../tags/tag508.xml"/><Relationship Id="rId5" Type="http://schemas.openxmlformats.org/officeDocument/2006/relationships/image" Target="../media/image4.png"/><Relationship Id="rId4" Type="http://schemas.openxmlformats.org/officeDocument/2006/relationships/tags" Target="../tags/tag507.xml"/><Relationship Id="rId3" Type="http://schemas.openxmlformats.org/officeDocument/2006/relationships/image" Target="../media/image3.png"/><Relationship Id="rId2" Type="http://schemas.openxmlformats.org/officeDocument/2006/relationships/tags" Target="../tags/tag506.xml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4" Type="http://schemas.openxmlformats.org/officeDocument/2006/relationships/tags" Target="../tags/tag516.xml"/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7" Type="http://schemas.openxmlformats.org/officeDocument/2006/relationships/tags" Target="../tags/tag522.xml"/><Relationship Id="rId6" Type="http://schemas.openxmlformats.org/officeDocument/2006/relationships/tags" Target="../tags/tag521.xml"/><Relationship Id="rId5" Type="http://schemas.openxmlformats.org/officeDocument/2006/relationships/tags" Target="../tags/tag520.xml"/><Relationship Id="rId4" Type="http://schemas.openxmlformats.org/officeDocument/2006/relationships/tags" Target="../tags/tag519.xml"/><Relationship Id="rId3" Type="http://schemas.openxmlformats.org/officeDocument/2006/relationships/tags" Target="../tags/tag518.xml"/><Relationship Id="rId2" Type="http://schemas.openxmlformats.org/officeDocument/2006/relationships/tags" Target="../tags/tag517.xml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4" Type="http://schemas.openxmlformats.org/officeDocument/2006/relationships/tags" Target="../tags/tag528.xml"/><Relationship Id="rId3" Type="http://schemas.openxmlformats.org/officeDocument/2006/relationships/tags" Target="../tags/tag527.xml"/><Relationship Id="rId2" Type="http://schemas.openxmlformats.org/officeDocument/2006/relationships/tags" Target="../tags/tag526.xml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4" Type="http://schemas.openxmlformats.org/officeDocument/2006/relationships/tags" Target="../tags/tag531.xml"/><Relationship Id="rId3" Type="http://schemas.openxmlformats.org/officeDocument/2006/relationships/tags" Target="../tags/tag530.xml"/><Relationship Id="rId2" Type="http://schemas.openxmlformats.org/officeDocument/2006/relationships/tags" Target="../tags/tag529.xml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4" Type="http://schemas.openxmlformats.org/officeDocument/2006/relationships/tags" Target="../tags/tag534.xml"/><Relationship Id="rId3" Type="http://schemas.openxmlformats.org/officeDocument/2006/relationships/tags" Target="../tags/tag533.xml"/><Relationship Id="rId2" Type="http://schemas.openxmlformats.org/officeDocument/2006/relationships/tags" Target="../tags/tag532.xml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image" Target="../media/image6.png"/><Relationship Id="rId4" Type="http://schemas.openxmlformats.org/officeDocument/2006/relationships/tags" Target="../tags/tag536.xml"/><Relationship Id="rId3" Type="http://schemas.openxmlformats.org/officeDocument/2006/relationships/image" Target="../media/image5.png"/><Relationship Id="rId2" Type="http://schemas.openxmlformats.org/officeDocument/2006/relationships/tags" Target="../tags/tag535.xml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4" Type="http://schemas.openxmlformats.org/officeDocument/2006/relationships/tags" Target="../tags/tag542.xml"/><Relationship Id="rId3" Type="http://schemas.openxmlformats.org/officeDocument/2006/relationships/tags" Target="../tags/tag541.xml"/><Relationship Id="rId2" Type="http://schemas.openxmlformats.org/officeDocument/2006/relationships/tags" Target="../tags/tag540.xml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6" Type="http://schemas.openxmlformats.org/officeDocument/2006/relationships/tags" Target="../tags/tag546.xml"/><Relationship Id="rId5" Type="http://schemas.openxmlformats.org/officeDocument/2006/relationships/tags" Target="../tags/tag545.xml"/><Relationship Id="rId4" Type="http://schemas.openxmlformats.org/officeDocument/2006/relationships/tags" Target="../tags/tag544.xml"/><Relationship Id="rId3" Type="http://schemas.openxmlformats.org/officeDocument/2006/relationships/tags" Target="../tags/tag543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image" Target="../media/image8.png"/><Relationship Id="rId2" Type="http://schemas.openxmlformats.org/officeDocument/2006/relationships/tags" Target="../tags/tag547.xml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tags" Target="../tags/tag558.xml"/><Relationship Id="rId8" Type="http://schemas.openxmlformats.org/officeDocument/2006/relationships/tags" Target="../tags/tag557.xml"/><Relationship Id="rId7" Type="http://schemas.openxmlformats.org/officeDocument/2006/relationships/tags" Target="../tags/tag556.xml"/><Relationship Id="rId6" Type="http://schemas.openxmlformats.org/officeDocument/2006/relationships/tags" Target="../tags/tag555.xml"/><Relationship Id="rId5" Type="http://schemas.openxmlformats.org/officeDocument/2006/relationships/image" Target="../media/image9.png"/><Relationship Id="rId4" Type="http://schemas.openxmlformats.org/officeDocument/2006/relationships/tags" Target="../tags/tag554.xml"/><Relationship Id="rId3" Type="http://schemas.openxmlformats.org/officeDocument/2006/relationships/image" Target="../media/image7.png"/><Relationship Id="rId2" Type="http://schemas.openxmlformats.org/officeDocument/2006/relationships/tags" Target="../tags/tag553.xml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tags" Target="../tags/tag563.xml"/><Relationship Id="rId7" Type="http://schemas.openxmlformats.org/officeDocument/2006/relationships/tags" Target="../tags/tag562.xml"/><Relationship Id="rId6" Type="http://schemas.openxmlformats.org/officeDocument/2006/relationships/tags" Target="../tags/tag561.xml"/><Relationship Id="rId5" Type="http://schemas.openxmlformats.org/officeDocument/2006/relationships/image" Target="../media/image9.png"/><Relationship Id="rId4" Type="http://schemas.openxmlformats.org/officeDocument/2006/relationships/tags" Target="../tags/tag560.xml"/><Relationship Id="rId3" Type="http://schemas.openxmlformats.org/officeDocument/2006/relationships/image" Target="../media/image7.png"/><Relationship Id="rId2" Type="http://schemas.openxmlformats.org/officeDocument/2006/relationships/tags" Target="../tags/tag559.xml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image" Target="../media/image7.png"/><Relationship Id="rId2" Type="http://schemas.openxmlformats.org/officeDocument/2006/relationships/tags" Target="../tags/tag564.xml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tags" Target="../tags/tag574.xml"/><Relationship Id="rId8" Type="http://schemas.openxmlformats.org/officeDocument/2006/relationships/tags" Target="../tags/tag573.xml"/><Relationship Id="rId7" Type="http://schemas.openxmlformats.org/officeDocument/2006/relationships/tags" Target="../tags/tag572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image" Target="../media/image7.png"/><Relationship Id="rId2" Type="http://schemas.openxmlformats.org/officeDocument/2006/relationships/tags" Target="../tags/tag568.xml"/><Relationship Id="rId10" Type="http://schemas.openxmlformats.org/officeDocument/2006/relationships/tags" Target="../tags/tag575.xml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7" Type="http://schemas.openxmlformats.org/officeDocument/2006/relationships/tags" Target="../tags/tag585.xml"/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4" Type="http://schemas.openxmlformats.org/officeDocument/2006/relationships/image" Target="../media/image2.png"/><Relationship Id="rId3" Type="http://schemas.openxmlformats.org/officeDocument/2006/relationships/tags" Target="../tags/tag582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tags" Target="../tags/tag588.xml"/><Relationship Id="rId3" Type="http://schemas.openxmlformats.org/officeDocument/2006/relationships/tags" Target="../tags/tag587.xml"/><Relationship Id="rId2" Type="http://schemas.openxmlformats.org/officeDocument/2006/relationships/tags" Target="../tags/tag586.xml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tags" Target="../tags/tag9.xm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tags" Target="../tags/tag593.xml"/><Relationship Id="rId7" Type="http://schemas.openxmlformats.org/officeDocument/2006/relationships/tags" Target="../tags/tag592.xml"/><Relationship Id="rId6" Type="http://schemas.openxmlformats.org/officeDocument/2006/relationships/tags" Target="../tags/tag591.xml"/><Relationship Id="rId5" Type="http://schemas.openxmlformats.org/officeDocument/2006/relationships/image" Target="../media/image4.png"/><Relationship Id="rId4" Type="http://schemas.openxmlformats.org/officeDocument/2006/relationships/tags" Target="../tags/tag590.xml"/><Relationship Id="rId3" Type="http://schemas.openxmlformats.org/officeDocument/2006/relationships/image" Target="../media/image3.png"/><Relationship Id="rId2" Type="http://schemas.openxmlformats.org/officeDocument/2006/relationships/tags" Target="../tags/tag589.xml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4" Type="http://schemas.openxmlformats.org/officeDocument/2006/relationships/tags" Target="../tags/tag596.xml"/><Relationship Id="rId3" Type="http://schemas.openxmlformats.org/officeDocument/2006/relationships/tags" Target="../tags/tag595.xml"/><Relationship Id="rId2" Type="http://schemas.openxmlformats.org/officeDocument/2006/relationships/tags" Target="../tags/tag594.xml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tags" Target="../tags/tag599.xml"/><Relationship Id="rId3" Type="http://schemas.openxmlformats.org/officeDocument/2006/relationships/tags" Target="../tags/tag598.xml"/><Relationship Id="rId2" Type="http://schemas.openxmlformats.org/officeDocument/2006/relationships/tags" Target="../tags/tag597.xml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7" Type="http://schemas.openxmlformats.org/officeDocument/2006/relationships/tags" Target="../tags/tag605.xml"/><Relationship Id="rId6" Type="http://schemas.openxmlformats.org/officeDocument/2006/relationships/tags" Target="../tags/tag604.xml"/><Relationship Id="rId5" Type="http://schemas.openxmlformats.org/officeDocument/2006/relationships/tags" Target="../tags/tag603.xml"/><Relationship Id="rId4" Type="http://schemas.openxmlformats.org/officeDocument/2006/relationships/tags" Target="../tags/tag602.xml"/><Relationship Id="rId3" Type="http://schemas.openxmlformats.org/officeDocument/2006/relationships/tags" Target="../tags/tag601.xml"/><Relationship Id="rId2" Type="http://schemas.openxmlformats.org/officeDocument/2006/relationships/tags" Target="../tags/tag600.xml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4" Type="http://schemas.openxmlformats.org/officeDocument/2006/relationships/tags" Target="../tags/tag608.xml"/><Relationship Id="rId3" Type="http://schemas.openxmlformats.org/officeDocument/2006/relationships/tags" Target="../tags/tag607.xml"/><Relationship Id="rId2" Type="http://schemas.openxmlformats.org/officeDocument/2006/relationships/tags" Target="../tags/tag606.xml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4" Type="http://schemas.openxmlformats.org/officeDocument/2006/relationships/tags" Target="../tags/tag611.xml"/><Relationship Id="rId3" Type="http://schemas.openxmlformats.org/officeDocument/2006/relationships/tags" Target="../tags/tag610.xml"/><Relationship Id="rId2" Type="http://schemas.openxmlformats.org/officeDocument/2006/relationships/tags" Target="../tags/tag609.xml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openxmlformats.org/officeDocument/2006/relationships/tags" Target="../tags/tag614.xml"/><Relationship Id="rId3" Type="http://schemas.openxmlformats.org/officeDocument/2006/relationships/tags" Target="../tags/tag613.xml"/><Relationship Id="rId2" Type="http://schemas.openxmlformats.org/officeDocument/2006/relationships/tags" Target="../tags/tag612.xml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4" Type="http://schemas.openxmlformats.org/officeDocument/2006/relationships/tags" Target="../tags/tag617.xml"/><Relationship Id="rId3" Type="http://schemas.openxmlformats.org/officeDocument/2006/relationships/tags" Target="../tags/tag616.xml"/><Relationship Id="rId2" Type="http://schemas.openxmlformats.org/officeDocument/2006/relationships/tags" Target="../tags/tag615.xml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8" Type="http://schemas.openxmlformats.org/officeDocument/2006/relationships/tags" Target="../tags/tag622.xml"/><Relationship Id="rId7" Type="http://schemas.openxmlformats.org/officeDocument/2006/relationships/tags" Target="../tags/tag621.xml"/><Relationship Id="rId6" Type="http://schemas.openxmlformats.org/officeDocument/2006/relationships/tags" Target="../tags/tag620.xml"/><Relationship Id="rId5" Type="http://schemas.openxmlformats.org/officeDocument/2006/relationships/image" Target="../media/image6.png"/><Relationship Id="rId4" Type="http://schemas.openxmlformats.org/officeDocument/2006/relationships/tags" Target="../tags/tag619.xml"/><Relationship Id="rId3" Type="http://schemas.openxmlformats.org/officeDocument/2006/relationships/image" Target="../media/image5.png"/><Relationship Id="rId2" Type="http://schemas.openxmlformats.org/officeDocument/2006/relationships/tags" Target="../tags/tag618.xml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4" Type="http://schemas.openxmlformats.org/officeDocument/2006/relationships/tags" Target="../tags/tag625.xml"/><Relationship Id="rId3" Type="http://schemas.openxmlformats.org/officeDocument/2006/relationships/tags" Target="../tags/tag624.xml"/><Relationship Id="rId2" Type="http://schemas.openxmlformats.org/officeDocument/2006/relationships/tags" Target="../tags/tag623.xml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6" Type="http://schemas.openxmlformats.org/officeDocument/2006/relationships/tags" Target="../tags/tag629.xml"/><Relationship Id="rId5" Type="http://schemas.openxmlformats.org/officeDocument/2006/relationships/tags" Target="../tags/tag628.xml"/><Relationship Id="rId4" Type="http://schemas.openxmlformats.org/officeDocument/2006/relationships/tags" Target="../tags/tag627.xml"/><Relationship Id="rId3" Type="http://schemas.openxmlformats.org/officeDocument/2006/relationships/tags" Target="../tags/tag626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8" Type="http://schemas.openxmlformats.org/officeDocument/2006/relationships/tags" Target="../tags/tag635.xml"/><Relationship Id="rId7" Type="http://schemas.openxmlformats.org/officeDocument/2006/relationships/tags" Target="../tags/tag634.xml"/><Relationship Id="rId6" Type="http://schemas.openxmlformats.org/officeDocument/2006/relationships/tags" Target="../tags/tag633.xml"/><Relationship Id="rId5" Type="http://schemas.openxmlformats.org/officeDocument/2006/relationships/tags" Target="../tags/tag632.xml"/><Relationship Id="rId4" Type="http://schemas.openxmlformats.org/officeDocument/2006/relationships/tags" Target="../tags/tag631.xml"/><Relationship Id="rId3" Type="http://schemas.openxmlformats.org/officeDocument/2006/relationships/image" Target="../media/image8.png"/><Relationship Id="rId2" Type="http://schemas.openxmlformats.org/officeDocument/2006/relationships/tags" Target="../tags/tag630.xml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9" Type="http://schemas.openxmlformats.org/officeDocument/2006/relationships/tags" Target="../tags/tag641.xml"/><Relationship Id="rId8" Type="http://schemas.openxmlformats.org/officeDocument/2006/relationships/tags" Target="../tags/tag640.xml"/><Relationship Id="rId7" Type="http://schemas.openxmlformats.org/officeDocument/2006/relationships/tags" Target="../tags/tag639.xml"/><Relationship Id="rId6" Type="http://schemas.openxmlformats.org/officeDocument/2006/relationships/tags" Target="../tags/tag638.xml"/><Relationship Id="rId5" Type="http://schemas.openxmlformats.org/officeDocument/2006/relationships/image" Target="../media/image9.png"/><Relationship Id="rId4" Type="http://schemas.openxmlformats.org/officeDocument/2006/relationships/tags" Target="../tags/tag637.xml"/><Relationship Id="rId3" Type="http://schemas.openxmlformats.org/officeDocument/2006/relationships/image" Target="../media/image7.png"/><Relationship Id="rId2" Type="http://schemas.openxmlformats.org/officeDocument/2006/relationships/tags" Target="../tags/tag636.xml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8" Type="http://schemas.openxmlformats.org/officeDocument/2006/relationships/tags" Target="../tags/tag646.xml"/><Relationship Id="rId7" Type="http://schemas.openxmlformats.org/officeDocument/2006/relationships/tags" Target="../tags/tag645.xml"/><Relationship Id="rId6" Type="http://schemas.openxmlformats.org/officeDocument/2006/relationships/tags" Target="../tags/tag644.xml"/><Relationship Id="rId5" Type="http://schemas.openxmlformats.org/officeDocument/2006/relationships/image" Target="../media/image9.png"/><Relationship Id="rId4" Type="http://schemas.openxmlformats.org/officeDocument/2006/relationships/tags" Target="../tags/tag643.xml"/><Relationship Id="rId3" Type="http://schemas.openxmlformats.org/officeDocument/2006/relationships/image" Target="../media/image7.png"/><Relationship Id="rId2" Type="http://schemas.openxmlformats.org/officeDocument/2006/relationships/tags" Target="../tags/tag642.xml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6" Type="http://schemas.openxmlformats.org/officeDocument/2006/relationships/tags" Target="../tags/tag650.xml"/><Relationship Id="rId5" Type="http://schemas.openxmlformats.org/officeDocument/2006/relationships/tags" Target="../tags/tag649.xml"/><Relationship Id="rId4" Type="http://schemas.openxmlformats.org/officeDocument/2006/relationships/tags" Target="../tags/tag648.xml"/><Relationship Id="rId3" Type="http://schemas.openxmlformats.org/officeDocument/2006/relationships/image" Target="../media/image7.png"/><Relationship Id="rId2" Type="http://schemas.openxmlformats.org/officeDocument/2006/relationships/tags" Target="../tags/tag647.xml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tags" Target="../tags/tag657.xml"/><Relationship Id="rId8" Type="http://schemas.openxmlformats.org/officeDocument/2006/relationships/tags" Target="../tags/tag656.xml"/><Relationship Id="rId7" Type="http://schemas.openxmlformats.org/officeDocument/2006/relationships/tags" Target="../tags/tag655.xml"/><Relationship Id="rId6" Type="http://schemas.openxmlformats.org/officeDocument/2006/relationships/tags" Target="../tags/tag654.xml"/><Relationship Id="rId5" Type="http://schemas.openxmlformats.org/officeDocument/2006/relationships/tags" Target="../tags/tag653.xml"/><Relationship Id="rId4" Type="http://schemas.openxmlformats.org/officeDocument/2006/relationships/tags" Target="../tags/tag652.xml"/><Relationship Id="rId3" Type="http://schemas.openxmlformats.org/officeDocument/2006/relationships/image" Target="../media/image7.png"/><Relationship Id="rId2" Type="http://schemas.openxmlformats.org/officeDocument/2006/relationships/tags" Target="../tags/tag651.xml"/><Relationship Id="rId10" Type="http://schemas.openxmlformats.org/officeDocument/2006/relationships/tags" Target="../tags/tag658.xml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7" Type="http://schemas.openxmlformats.org/officeDocument/2006/relationships/tags" Target="../tags/tag668.xml"/><Relationship Id="rId6" Type="http://schemas.openxmlformats.org/officeDocument/2006/relationships/tags" Target="../tags/tag667.xml"/><Relationship Id="rId5" Type="http://schemas.openxmlformats.org/officeDocument/2006/relationships/tags" Target="../tags/tag666.xml"/><Relationship Id="rId4" Type="http://schemas.openxmlformats.org/officeDocument/2006/relationships/image" Target="../media/image2.png"/><Relationship Id="rId3" Type="http://schemas.openxmlformats.org/officeDocument/2006/relationships/tags" Target="../tags/tag665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tags" Target="../tags/tag671.xml"/><Relationship Id="rId3" Type="http://schemas.openxmlformats.org/officeDocument/2006/relationships/tags" Target="../tags/tag670.xml"/><Relationship Id="rId2" Type="http://schemas.openxmlformats.org/officeDocument/2006/relationships/tags" Target="../tags/tag669.xml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image" Target="../media/image4.png"/><Relationship Id="rId4" Type="http://schemas.openxmlformats.org/officeDocument/2006/relationships/tags" Target="../tags/tag673.xml"/><Relationship Id="rId3" Type="http://schemas.openxmlformats.org/officeDocument/2006/relationships/image" Target="../media/image3.png"/><Relationship Id="rId2" Type="http://schemas.openxmlformats.org/officeDocument/2006/relationships/tags" Target="../tags/tag672.xml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tags" Target="../tags/tag679.xml"/><Relationship Id="rId3" Type="http://schemas.openxmlformats.org/officeDocument/2006/relationships/tags" Target="../tags/tag678.xml"/><Relationship Id="rId2" Type="http://schemas.openxmlformats.org/officeDocument/2006/relationships/tags" Target="../tags/tag677.xml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4" Type="http://schemas.openxmlformats.org/officeDocument/2006/relationships/tags" Target="../tags/tag682.xml"/><Relationship Id="rId3" Type="http://schemas.openxmlformats.org/officeDocument/2006/relationships/tags" Target="../tags/tag681.xml"/><Relationship Id="rId2" Type="http://schemas.openxmlformats.org/officeDocument/2006/relationships/tags" Target="../tags/tag680.xml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7" Type="http://schemas.openxmlformats.org/officeDocument/2006/relationships/tags" Target="../tags/tag688.xml"/><Relationship Id="rId6" Type="http://schemas.openxmlformats.org/officeDocument/2006/relationships/tags" Target="../tags/tag687.xml"/><Relationship Id="rId5" Type="http://schemas.openxmlformats.org/officeDocument/2006/relationships/tags" Target="../tags/tag686.xml"/><Relationship Id="rId4" Type="http://schemas.openxmlformats.org/officeDocument/2006/relationships/tags" Target="../tags/tag685.xml"/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4" Type="http://schemas.openxmlformats.org/officeDocument/2006/relationships/tags" Target="../tags/tag691.xml"/><Relationship Id="rId3" Type="http://schemas.openxmlformats.org/officeDocument/2006/relationships/tags" Target="../tags/tag690.xml"/><Relationship Id="rId2" Type="http://schemas.openxmlformats.org/officeDocument/2006/relationships/tags" Target="../tags/tag689.xml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openxmlformats.org/officeDocument/2006/relationships/tags" Target="../tags/tag694.xml"/><Relationship Id="rId3" Type="http://schemas.openxmlformats.org/officeDocument/2006/relationships/tags" Target="../tags/tag693.xml"/><Relationship Id="rId2" Type="http://schemas.openxmlformats.org/officeDocument/2006/relationships/tags" Target="../tags/tag692.xml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4" Type="http://schemas.openxmlformats.org/officeDocument/2006/relationships/tags" Target="../tags/tag697.xml"/><Relationship Id="rId3" Type="http://schemas.openxmlformats.org/officeDocument/2006/relationships/tags" Target="../tags/tag696.xml"/><Relationship Id="rId2" Type="http://schemas.openxmlformats.org/officeDocument/2006/relationships/tags" Target="../tags/tag695.xml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tags" Target="../tags/tag705.xml"/><Relationship Id="rId7" Type="http://schemas.openxmlformats.org/officeDocument/2006/relationships/tags" Target="../tags/tag704.xml"/><Relationship Id="rId6" Type="http://schemas.openxmlformats.org/officeDocument/2006/relationships/tags" Target="../tags/tag703.xml"/><Relationship Id="rId5" Type="http://schemas.openxmlformats.org/officeDocument/2006/relationships/image" Target="../media/image6.png"/><Relationship Id="rId4" Type="http://schemas.openxmlformats.org/officeDocument/2006/relationships/tags" Target="../tags/tag702.xml"/><Relationship Id="rId3" Type="http://schemas.openxmlformats.org/officeDocument/2006/relationships/image" Target="../media/image5.png"/><Relationship Id="rId2" Type="http://schemas.openxmlformats.org/officeDocument/2006/relationships/tags" Target="../tags/tag701.xml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tags" Target="../tags/tag708.xml"/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6" Type="http://schemas.openxmlformats.org/officeDocument/2006/relationships/tags" Target="../tags/tag712.xml"/><Relationship Id="rId5" Type="http://schemas.openxmlformats.org/officeDocument/2006/relationships/tags" Target="../tags/tag711.xml"/><Relationship Id="rId4" Type="http://schemas.openxmlformats.org/officeDocument/2006/relationships/tags" Target="../tags/tag710.xml"/><Relationship Id="rId3" Type="http://schemas.openxmlformats.org/officeDocument/2006/relationships/tags" Target="../tags/tag709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tags" Target="../tags/tag718.xml"/><Relationship Id="rId7" Type="http://schemas.openxmlformats.org/officeDocument/2006/relationships/tags" Target="../tags/tag717.xml"/><Relationship Id="rId6" Type="http://schemas.openxmlformats.org/officeDocument/2006/relationships/tags" Target="../tags/tag716.xml"/><Relationship Id="rId5" Type="http://schemas.openxmlformats.org/officeDocument/2006/relationships/tags" Target="../tags/tag715.xml"/><Relationship Id="rId4" Type="http://schemas.openxmlformats.org/officeDocument/2006/relationships/tags" Target="../tags/tag714.xml"/><Relationship Id="rId3" Type="http://schemas.openxmlformats.org/officeDocument/2006/relationships/image" Target="../media/image8.png"/><Relationship Id="rId2" Type="http://schemas.openxmlformats.org/officeDocument/2006/relationships/tags" Target="../tags/tag713.xml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9" Type="http://schemas.openxmlformats.org/officeDocument/2006/relationships/tags" Target="../tags/tag724.xml"/><Relationship Id="rId8" Type="http://schemas.openxmlformats.org/officeDocument/2006/relationships/tags" Target="../tags/tag723.xml"/><Relationship Id="rId7" Type="http://schemas.openxmlformats.org/officeDocument/2006/relationships/tags" Target="../tags/tag722.xml"/><Relationship Id="rId6" Type="http://schemas.openxmlformats.org/officeDocument/2006/relationships/tags" Target="../tags/tag721.xml"/><Relationship Id="rId5" Type="http://schemas.openxmlformats.org/officeDocument/2006/relationships/image" Target="../media/image9.png"/><Relationship Id="rId4" Type="http://schemas.openxmlformats.org/officeDocument/2006/relationships/tags" Target="../tags/tag720.xml"/><Relationship Id="rId3" Type="http://schemas.openxmlformats.org/officeDocument/2006/relationships/image" Target="../media/image7.png"/><Relationship Id="rId2" Type="http://schemas.openxmlformats.org/officeDocument/2006/relationships/tags" Target="../tags/tag719.xml"/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tags" Target="../tags/tag729.xml"/><Relationship Id="rId7" Type="http://schemas.openxmlformats.org/officeDocument/2006/relationships/tags" Target="../tags/tag728.xml"/><Relationship Id="rId6" Type="http://schemas.openxmlformats.org/officeDocument/2006/relationships/tags" Target="../tags/tag727.xml"/><Relationship Id="rId5" Type="http://schemas.openxmlformats.org/officeDocument/2006/relationships/image" Target="../media/image9.png"/><Relationship Id="rId4" Type="http://schemas.openxmlformats.org/officeDocument/2006/relationships/tags" Target="../tags/tag726.xml"/><Relationship Id="rId3" Type="http://schemas.openxmlformats.org/officeDocument/2006/relationships/image" Target="../media/image7.png"/><Relationship Id="rId2" Type="http://schemas.openxmlformats.org/officeDocument/2006/relationships/tags" Target="../tags/tag725.xml"/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6" Type="http://schemas.openxmlformats.org/officeDocument/2006/relationships/tags" Target="../tags/tag733.xml"/><Relationship Id="rId5" Type="http://schemas.openxmlformats.org/officeDocument/2006/relationships/tags" Target="../tags/tag732.xml"/><Relationship Id="rId4" Type="http://schemas.openxmlformats.org/officeDocument/2006/relationships/tags" Target="../tags/tag731.xml"/><Relationship Id="rId3" Type="http://schemas.openxmlformats.org/officeDocument/2006/relationships/image" Target="../media/image7.png"/><Relationship Id="rId2" Type="http://schemas.openxmlformats.org/officeDocument/2006/relationships/tags" Target="../tags/tag730.xml"/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9" Type="http://schemas.openxmlformats.org/officeDocument/2006/relationships/tags" Target="../tags/tag740.xml"/><Relationship Id="rId8" Type="http://schemas.openxmlformats.org/officeDocument/2006/relationships/tags" Target="../tags/tag739.xml"/><Relationship Id="rId7" Type="http://schemas.openxmlformats.org/officeDocument/2006/relationships/tags" Target="../tags/tag738.xml"/><Relationship Id="rId6" Type="http://schemas.openxmlformats.org/officeDocument/2006/relationships/tags" Target="../tags/tag737.xml"/><Relationship Id="rId5" Type="http://schemas.openxmlformats.org/officeDocument/2006/relationships/tags" Target="../tags/tag736.xml"/><Relationship Id="rId4" Type="http://schemas.openxmlformats.org/officeDocument/2006/relationships/tags" Target="../tags/tag735.xml"/><Relationship Id="rId3" Type="http://schemas.openxmlformats.org/officeDocument/2006/relationships/image" Target="../media/image7.png"/><Relationship Id="rId2" Type="http://schemas.openxmlformats.org/officeDocument/2006/relationships/tags" Target="../tags/tag734.xml"/><Relationship Id="rId10" Type="http://schemas.openxmlformats.org/officeDocument/2006/relationships/tags" Target="../tags/tag741.xml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7" Type="http://schemas.openxmlformats.org/officeDocument/2006/relationships/tags" Target="../tags/tag751.xml"/><Relationship Id="rId6" Type="http://schemas.openxmlformats.org/officeDocument/2006/relationships/tags" Target="../tags/tag750.xml"/><Relationship Id="rId5" Type="http://schemas.openxmlformats.org/officeDocument/2006/relationships/tags" Target="../tags/tag749.xml"/><Relationship Id="rId4" Type="http://schemas.openxmlformats.org/officeDocument/2006/relationships/image" Target="../media/image2.png"/><Relationship Id="rId3" Type="http://schemas.openxmlformats.org/officeDocument/2006/relationships/tags" Target="../tags/tag748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4" Type="http://schemas.openxmlformats.org/officeDocument/2006/relationships/tags" Target="../tags/tag754.xml"/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8" Type="http://schemas.openxmlformats.org/officeDocument/2006/relationships/tags" Target="../tags/tag759.xml"/><Relationship Id="rId7" Type="http://schemas.openxmlformats.org/officeDocument/2006/relationships/tags" Target="../tags/tag758.xml"/><Relationship Id="rId6" Type="http://schemas.openxmlformats.org/officeDocument/2006/relationships/tags" Target="../tags/tag757.xml"/><Relationship Id="rId5" Type="http://schemas.openxmlformats.org/officeDocument/2006/relationships/image" Target="../media/image4.png"/><Relationship Id="rId4" Type="http://schemas.openxmlformats.org/officeDocument/2006/relationships/tags" Target="../tags/tag756.xml"/><Relationship Id="rId3" Type="http://schemas.openxmlformats.org/officeDocument/2006/relationships/image" Target="../media/image3.png"/><Relationship Id="rId2" Type="http://schemas.openxmlformats.org/officeDocument/2006/relationships/tags" Target="../tags/tag755.xml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4" Type="http://schemas.openxmlformats.org/officeDocument/2006/relationships/tags" Target="../tags/tag762.xml"/><Relationship Id="rId3" Type="http://schemas.openxmlformats.org/officeDocument/2006/relationships/tags" Target="../tags/tag761.xml"/><Relationship Id="rId2" Type="http://schemas.openxmlformats.org/officeDocument/2006/relationships/tags" Target="../tags/tag760.xml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4" Type="http://schemas.openxmlformats.org/officeDocument/2006/relationships/tags" Target="../tags/tag765.xml"/><Relationship Id="rId3" Type="http://schemas.openxmlformats.org/officeDocument/2006/relationships/tags" Target="../tags/tag764.xml"/><Relationship Id="rId2" Type="http://schemas.openxmlformats.org/officeDocument/2006/relationships/tags" Target="../tags/tag763.xml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8" Type="http://schemas.openxmlformats.org/officeDocument/2006/relationships/tags" Target="../tags/tag772.xml"/><Relationship Id="rId7" Type="http://schemas.openxmlformats.org/officeDocument/2006/relationships/tags" Target="../tags/tag771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Relationship Id="rId3" Type="http://schemas.openxmlformats.org/officeDocument/2006/relationships/tags" Target="../tags/tag767.xml"/><Relationship Id="rId2" Type="http://schemas.openxmlformats.org/officeDocument/2006/relationships/tags" Target="../tags/tag766.xml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openxmlformats.org/officeDocument/2006/relationships/tags" Target="../tags/tag775.xml"/><Relationship Id="rId3" Type="http://schemas.openxmlformats.org/officeDocument/2006/relationships/tags" Target="../tags/tag774.xml"/><Relationship Id="rId2" Type="http://schemas.openxmlformats.org/officeDocument/2006/relationships/tags" Target="../tags/tag773.xml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4" Type="http://schemas.openxmlformats.org/officeDocument/2006/relationships/tags" Target="../tags/tag778.xml"/><Relationship Id="rId3" Type="http://schemas.openxmlformats.org/officeDocument/2006/relationships/tags" Target="../tags/tag777.xml"/><Relationship Id="rId2" Type="http://schemas.openxmlformats.org/officeDocument/2006/relationships/tags" Target="../tags/tag776.xml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4" Type="http://schemas.openxmlformats.org/officeDocument/2006/relationships/tags" Target="../tags/tag781.xml"/><Relationship Id="rId3" Type="http://schemas.openxmlformats.org/officeDocument/2006/relationships/tags" Target="../tags/tag780.xml"/><Relationship Id="rId2" Type="http://schemas.openxmlformats.org/officeDocument/2006/relationships/tags" Target="../tags/tag779.xml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tags" Target="../tags/tag784.xml"/><Relationship Id="rId3" Type="http://schemas.openxmlformats.org/officeDocument/2006/relationships/tags" Target="../tags/tag783.xml"/><Relationship Id="rId2" Type="http://schemas.openxmlformats.org/officeDocument/2006/relationships/tags" Target="../tags/tag782.xml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8" Type="http://schemas.openxmlformats.org/officeDocument/2006/relationships/tags" Target="../tags/tag789.xml"/><Relationship Id="rId7" Type="http://schemas.openxmlformats.org/officeDocument/2006/relationships/tags" Target="../tags/tag788.xml"/><Relationship Id="rId6" Type="http://schemas.openxmlformats.org/officeDocument/2006/relationships/tags" Target="../tags/tag787.xml"/><Relationship Id="rId5" Type="http://schemas.openxmlformats.org/officeDocument/2006/relationships/image" Target="../media/image6.png"/><Relationship Id="rId4" Type="http://schemas.openxmlformats.org/officeDocument/2006/relationships/tags" Target="../tags/tag786.xml"/><Relationship Id="rId3" Type="http://schemas.openxmlformats.org/officeDocument/2006/relationships/image" Target="../media/image5.png"/><Relationship Id="rId2" Type="http://schemas.openxmlformats.org/officeDocument/2006/relationships/tags" Target="../tags/tag785.xml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4" Type="http://schemas.openxmlformats.org/officeDocument/2006/relationships/tags" Target="../tags/tag792.xml"/><Relationship Id="rId3" Type="http://schemas.openxmlformats.org/officeDocument/2006/relationships/tags" Target="../tags/tag791.xml"/><Relationship Id="rId2" Type="http://schemas.openxmlformats.org/officeDocument/2006/relationships/tags" Target="../tags/tag790.xml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6" Type="http://schemas.openxmlformats.org/officeDocument/2006/relationships/tags" Target="../tags/tag796.xml"/><Relationship Id="rId5" Type="http://schemas.openxmlformats.org/officeDocument/2006/relationships/tags" Target="../tags/tag795.xml"/><Relationship Id="rId4" Type="http://schemas.openxmlformats.org/officeDocument/2006/relationships/tags" Target="../tags/tag794.xml"/><Relationship Id="rId3" Type="http://schemas.openxmlformats.org/officeDocument/2006/relationships/tags" Target="../tags/tag793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9" Type="http://schemas.openxmlformats.org/officeDocument/2006/relationships/tags" Target="../tags/tag803.xml"/><Relationship Id="rId8" Type="http://schemas.openxmlformats.org/officeDocument/2006/relationships/tags" Target="../tags/tag802.xml"/><Relationship Id="rId7" Type="http://schemas.openxmlformats.org/officeDocument/2006/relationships/tags" Target="../tags/tag801.xml"/><Relationship Id="rId6" Type="http://schemas.openxmlformats.org/officeDocument/2006/relationships/tags" Target="../tags/tag800.xml"/><Relationship Id="rId5" Type="http://schemas.openxmlformats.org/officeDocument/2006/relationships/tags" Target="../tags/tag799.xml"/><Relationship Id="rId4" Type="http://schemas.openxmlformats.org/officeDocument/2006/relationships/tags" Target="../tags/tag798.xml"/><Relationship Id="rId3" Type="http://schemas.openxmlformats.org/officeDocument/2006/relationships/image" Target="../media/image8.png"/><Relationship Id="rId2" Type="http://schemas.openxmlformats.org/officeDocument/2006/relationships/tags" Target="../tags/tag797.xml"/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9" Type="http://schemas.openxmlformats.org/officeDocument/2006/relationships/tags" Target="../tags/tag809.xml"/><Relationship Id="rId8" Type="http://schemas.openxmlformats.org/officeDocument/2006/relationships/tags" Target="../tags/tag808.xml"/><Relationship Id="rId7" Type="http://schemas.openxmlformats.org/officeDocument/2006/relationships/tags" Target="../tags/tag807.xml"/><Relationship Id="rId6" Type="http://schemas.openxmlformats.org/officeDocument/2006/relationships/tags" Target="../tags/tag806.xml"/><Relationship Id="rId5" Type="http://schemas.openxmlformats.org/officeDocument/2006/relationships/image" Target="../media/image9.png"/><Relationship Id="rId4" Type="http://schemas.openxmlformats.org/officeDocument/2006/relationships/tags" Target="../tags/tag805.xml"/><Relationship Id="rId3" Type="http://schemas.openxmlformats.org/officeDocument/2006/relationships/image" Target="../media/image7.png"/><Relationship Id="rId2" Type="http://schemas.openxmlformats.org/officeDocument/2006/relationships/tags" Target="../tags/tag804.xml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8" Type="http://schemas.openxmlformats.org/officeDocument/2006/relationships/tags" Target="../tags/tag814.xml"/><Relationship Id="rId7" Type="http://schemas.openxmlformats.org/officeDocument/2006/relationships/tags" Target="../tags/tag813.xml"/><Relationship Id="rId6" Type="http://schemas.openxmlformats.org/officeDocument/2006/relationships/tags" Target="../tags/tag812.xml"/><Relationship Id="rId5" Type="http://schemas.openxmlformats.org/officeDocument/2006/relationships/image" Target="../media/image9.png"/><Relationship Id="rId4" Type="http://schemas.openxmlformats.org/officeDocument/2006/relationships/tags" Target="../tags/tag811.xml"/><Relationship Id="rId3" Type="http://schemas.openxmlformats.org/officeDocument/2006/relationships/image" Target="../media/image7.png"/><Relationship Id="rId2" Type="http://schemas.openxmlformats.org/officeDocument/2006/relationships/tags" Target="../tags/tag810.xml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6" Type="http://schemas.openxmlformats.org/officeDocument/2006/relationships/tags" Target="../tags/tag818.xml"/><Relationship Id="rId5" Type="http://schemas.openxmlformats.org/officeDocument/2006/relationships/tags" Target="../tags/tag817.xml"/><Relationship Id="rId4" Type="http://schemas.openxmlformats.org/officeDocument/2006/relationships/tags" Target="../tags/tag816.xml"/><Relationship Id="rId3" Type="http://schemas.openxmlformats.org/officeDocument/2006/relationships/image" Target="../media/image7.png"/><Relationship Id="rId2" Type="http://schemas.openxmlformats.org/officeDocument/2006/relationships/tags" Target="../tags/tag815.xml"/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9" Type="http://schemas.openxmlformats.org/officeDocument/2006/relationships/tags" Target="../tags/tag825.xml"/><Relationship Id="rId8" Type="http://schemas.openxmlformats.org/officeDocument/2006/relationships/tags" Target="../tags/tag824.xml"/><Relationship Id="rId7" Type="http://schemas.openxmlformats.org/officeDocument/2006/relationships/tags" Target="../tags/tag823.xml"/><Relationship Id="rId6" Type="http://schemas.openxmlformats.org/officeDocument/2006/relationships/tags" Target="../tags/tag822.xml"/><Relationship Id="rId5" Type="http://schemas.openxmlformats.org/officeDocument/2006/relationships/tags" Target="../tags/tag821.xml"/><Relationship Id="rId4" Type="http://schemas.openxmlformats.org/officeDocument/2006/relationships/tags" Target="../tags/tag820.xml"/><Relationship Id="rId3" Type="http://schemas.openxmlformats.org/officeDocument/2006/relationships/image" Target="../media/image7.png"/><Relationship Id="rId2" Type="http://schemas.openxmlformats.org/officeDocument/2006/relationships/tags" Target="../tags/tag819.xml"/><Relationship Id="rId12" Type="http://schemas.openxmlformats.org/officeDocument/2006/relationships/tags" Target="../tags/tag828.xml"/><Relationship Id="rId11" Type="http://schemas.openxmlformats.org/officeDocument/2006/relationships/tags" Target="../tags/tag827.xml"/><Relationship Id="rId10" Type="http://schemas.openxmlformats.org/officeDocument/2006/relationships/tags" Target="../tags/tag826.xml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9" Type="http://schemas.openxmlformats.org/officeDocument/2006/relationships/tags" Target="../tags/tag841.xml"/><Relationship Id="rId8" Type="http://schemas.openxmlformats.org/officeDocument/2006/relationships/tags" Target="../tags/tag840.xml"/><Relationship Id="rId7" Type="http://schemas.openxmlformats.org/officeDocument/2006/relationships/tags" Target="../tags/tag839.xml"/><Relationship Id="rId6" Type="http://schemas.openxmlformats.org/officeDocument/2006/relationships/tags" Target="../tags/tag838.xml"/><Relationship Id="rId5" Type="http://schemas.openxmlformats.org/officeDocument/2006/relationships/tags" Target="../tags/tag837.xml"/><Relationship Id="rId4" Type="http://schemas.openxmlformats.org/officeDocument/2006/relationships/tags" Target="../tags/tag836.xml"/><Relationship Id="rId3" Type="http://schemas.openxmlformats.org/officeDocument/2006/relationships/tags" Target="../tags/tag835.xml"/><Relationship Id="rId2" Type="http://schemas.openxmlformats.org/officeDocument/2006/relationships/image" Target="../media/image1.jpeg"/><Relationship Id="rId11" Type="http://schemas.openxmlformats.org/officeDocument/2006/relationships/image" Target="../media/image2.png"/><Relationship Id="rId10" Type="http://schemas.openxmlformats.org/officeDocument/2006/relationships/tags" Target="../tags/tag842.xml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6" Type="http://schemas.openxmlformats.org/officeDocument/2006/relationships/tags" Target="../tags/tag847.xml"/><Relationship Id="rId5" Type="http://schemas.openxmlformats.org/officeDocument/2006/relationships/tags" Target="../tags/tag846.xml"/><Relationship Id="rId4" Type="http://schemas.openxmlformats.org/officeDocument/2006/relationships/tags" Target="../tags/tag845.xml"/><Relationship Id="rId3" Type="http://schemas.openxmlformats.org/officeDocument/2006/relationships/tags" Target="../tags/tag844.xml"/><Relationship Id="rId2" Type="http://schemas.openxmlformats.org/officeDocument/2006/relationships/tags" Target="../tags/tag843.xml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9" Type="http://schemas.openxmlformats.org/officeDocument/2006/relationships/tags" Target="../tags/tag853.xml"/><Relationship Id="rId8" Type="http://schemas.openxmlformats.org/officeDocument/2006/relationships/tags" Target="../tags/tag852.xml"/><Relationship Id="rId7" Type="http://schemas.openxmlformats.org/officeDocument/2006/relationships/tags" Target="../tags/tag851.xml"/><Relationship Id="rId6" Type="http://schemas.openxmlformats.org/officeDocument/2006/relationships/image" Target="../media/image4.png"/><Relationship Id="rId5" Type="http://schemas.openxmlformats.org/officeDocument/2006/relationships/tags" Target="../tags/tag850.xml"/><Relationship Id="rId4" Type="http://schemas.openxmlformats.org/officeDocument/2006/relationships/image" Target="../media/image3.png"/><Relationship Id="rId3" Type="http://schemas.openxmlformats.org/officeDocument/2006/relationships/tags" Target="../tags/tag849.xml"/><Relationship Id="rId2" Type="http://schemas.openxmlformats.org/officeDocument/2006/relationships/tags" Target="../tags/tag848.xml"/><Relationship Id="rId10" Type="http://schemas.openxmlformats.org/officeDocument/2006/relationships/tags" Target="../tags/tag854.xml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7" Type="http://schemas.openxmlformats.org/officeDocument/2006/relationships/tags" Target="../tags/tag860.xml"/><Relationship Id="rId6" Type="http://schemas.openxmlformats.org/officeDocument/2006/relationships/tags" Target="../tags/tag859.xml"/><Relationship Id="rId5" Type="http://schemas.openxmlformats.org/officeDocument/2006/relationships/tags" Target="../tags/tag858.xml"/><Relationship Id="rId4" Type="http://schemas.openxmlformats.org/officeDocument/2006/relationships/tags" Target="../tags/tag857.xml"/><Relationship Id="rId3" Type="http://schemas.openxmlformats.org/officeDocument/2006/relationships/tags" Target="../tags/tag856.xml"/><Relationship Id="rId2" Type="http://schemas.openxmlformats.org/officeDocument/2006/relationships/tags" Target="../tags/tag855.xml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9" Type="http://schemas.openxmlformats.org/officeDocument/2006/relationships/tags" Target="../tags/tag868.xml"/><Relationship Id="rId8" Type="http://schemas.openxmlformats.org/officeDocument/2006/relationships/tags" Target="../tags/tag867.xml"/><Relationship Id="rId7" Type="http://schemas.openxmlformats.org/officeDocument/2006/relationships/tags" Target="../tags/tag866.xml"/><Relationship Id="rId6" Type="http://schemas.openxmlformats.org/officeDocument/2006/relationships/tags" Target="../tags/tag865.xml"/><Relationship Id="rId5" Type="http://schemas.openxmlformats.org/officeDocument/2006/relationships/tags" Target="../tags/tag864.xml"/><Relationship Id="rId4" Type="http://schemas.openxmlformats.org/officeDocument/2006/relationships/tags" Target="../tags/tag863.xml"/><Relationship Id="rId3" Type="http://schemas.openxmlformats.org/officeDocument/2006/relationships/tags" Target="../tags/tag862.xml"/><Relationship Id="rId2" Type="http://schemas.openxmlformats.org/officeDocument/2006/relationships/tags" Target="../tags/tag861.xml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9" Type="http://schemas.openxmlformats.org/officeDocument/2006/relationships/tags" Target="../tags/tag876.xml"/><Relationship Id="rId8" Type="http://schemas.openxmlformats.org/officeDocument/2006/relationships/tags" Target="../tags/tag875.xml"/><Relationship Id="rId7" Type="http://schemas.openxmlformats.org/officeDocument/2006/relationships/tags" Target="../tags/tag874.xml"/><Relationship Id="rId6" Type="http://schemas.openxmlformats.org/officeDocument/2006/relationships/tags" Target="../tags/tag873.xml"/><Relationship Id="rId5" Type="http://schemas.openxmlformats.org/officeDocument/2006/relationships/tags" Target="../tags/tag872.xml"/><Relationship Id="rId4" Type="http://schemas.openxmlformats.org/officeDocument/2006/relationships/tags" Target="../tags/tag871.xml"/><Relationship Id="rId3" Type="http://schemas.openxmlformats.org/officeDocument/2006/relationships/tags" Target="../tags/tag870.xml"/><Relationship Id="rId2" Type="http://schemas.openxmlformats.org/officeDocument/2006/relationships/tags" Target="../tags/tag869.xml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4" Type="http://schemas.openxmlformats.org/officeDocument/2006/relationships/tags" Target="../tags/tag879.xml"/><Relationship Id="rId3" Type="http://schemas.openxmlformats.org/officeDocument/2006/relationships/tags" Target="../tags/tag878.xml"/><Relationship Id="rId2" Type="http://schemas.openxmlformats.org/officeDocument/2006/relationships/tags" Target="../tags/tag877.xml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7" Type="http://schemas.openxmlformats.org/officeDocument/2006/relationships/tags" Target="../tags/tag885.xml"/><Relationship Id="rId6" Type="http://schemas.openxmlformats.org/officeDocument/2006/relationships/tags" Target="../tags/tag884.xml"/><Relationship Id="rId5" Type="http://schemas.openxmlformats.org/officeDocument/2006/relationships/tags" Target="../tags/tag883.xml"/><Relationship Id="rId4" Type="http://schemas.openxmlformats.org/officeDocument/2006/relationships/tags" Target="../tags/tag882.xml"/><Relationship Id="rId3" Type="http://schemas.openxmlformats.org/officeDocument/2006/relationships/tags" Target="../tags/tag881.xml"/><Relationship Id="rId2" Type="http://schemas.openxmlformats.org/officeDocument/2006/relationships/tags" Target="../tags/tag880.xml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6" Type="http://schemas.openxmlformats.org/officeDocument/2006/relationships/tags" Target="../tags/tag890.xml"/><Relationship Id="rId5" Type="http://schemas.openxmlformats.org/officeDocument/2006/relationships/tags" Target="../tags/tag889.xml"/><Relationship Id="rId4" Type="http://schemas.openxmlformats.org/officeDocument/2006/relationships/tags" Target="../tags/tag888.xml"/><Relationship Id="rId3" Type="http://schemas.openxmlformats.org/officeDocument/2006/relationships/tags" Target="../tags/tag887.xml"/><Relationship Id="rId2" Type="http://schemas.openxmlformats.org/officeDocument/2006/relationships/tags" Target="../tags/tag886.xml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5" Type="http://schemas.openxmlformats.org/officeDocument/2006/relationships/tags" Target="../tags/tag894.xml"/><Relationship Id="rId4" Type="http://schemas.openxmlformats.org/officeDocument/2006/relationships/tags" Target="../tags/tag893.xml"/><Relationship Id="rId3" Type="http://schemas.openxmlformats.org/officeDocument/2006/relationships/tags" Target="../tags/tag892.xml"/><Relationship Id="rId2" Type="http://schemas.openxmlformats.org/officeDocument/2006/relationships/tags" Target="../tags/tag891.xml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9" Type="http://schemas.openxmlformats.org/officeDocument/2006/relationships/tags" Target="../tags/tag900.xml"/><Relationship Id="rId8" Type="http://schemas.openxmlformats.org/officeDocument/2006/relationships/tags" Target="../tags/tag899.xml"/><Relationship Id="rId7" Type="http://schemas.openxmlformats.org/officeDocument/2006/relationships/tags" Target="../tags/tag898.xml"/><Relationship Id="rId6" Type="http://schemas.openxmlformats.org/officeDocument/2006/relationships/tags" Target="../tags/tag897.xml"/><Relationship Id="rId5" Type="http://schemas.openxmlformats.org/officeDocument/2006/relationships/image" Target="../media/image6.png"/><Relationship Id="rId4" Type="http://schemas.openxmlformats.org/officeDocument/2006/relationships/tags" Target="../tags/tag896.xml"/><Relationship Id="rId3" Type="http://schemas.openxmlformats.org/officeDocument/2006/relationships/image" Target="../media/image5.png"/><Relationship Id="rId2" Type="http://schemas.openxmlformats.org/officeDocument/2006/relationships/tags" Target="../tags/tag895.xml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5" Type="http://schemas.openxmlformats.org/officeDocument/2006/relationships/tags" Target="../tags/tag904.xml"/><Relationship Id="rId4" Type="http://schemas.openxmlformats.org/officeDocument/2006/relationships/tags" Target="../tags/tag903.xml"/><Relationship Id="rId3" Type="http://schemas.openxmlformats.org/officeDocument/2006/relationships/tags" Target="../tags/tag902.xml"/><Relationship Id="rId2" Type="http://schemas.openxmlformats.org/officeDocument/2006/relationships/tags" Target="../tags/tag901.xml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8" Type="http://schemas.openxmlformats.org/officeDocument/2006/relationships/tags" Target="../tags/tag910.xml"/><Relationship Id="rId7" Type="http://schemas.openxmlformats.org/officeDocument/2006/relationships/tags" Target="../tags/tag909.xml"/><Relationship Id="rId6" Type="http://schemas.openxmlformats.org/officeDocument/2006/relationships/tags" Target="../tags/tag908.xml"/><Relationship Id="rId5" Type="http://schemas.openxmlformats.org/officeDocument/2006/relationships/tags" Target="../tags/tag907.xml"/><Relationship Id="rId4" Type="http://schemas.openxmlformats.org/officeDocument/2006/relationships/tags" Target="../tags/tag906.xml"/><Relationship Id="rId3" Type="http://schemas.openxmlformats.org/officeDocument/2006/relationships/tags" Target="../tags/tag905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9" Type="http://schemas.openxmlformats.org/officeDocument/2006/relationships/tags" Target="../tags/tag917.xml"/><Relationship Id="rId8" Type="http://schemas.openxmlformats.org/officeDocument/2006/relationships/tags" Target="../tags/tag916.xml"/><Relationship Id="rId7" Type="http://schemas.openxmlformats.org/officeDocument/2006/relationships/tags" Target="../tags/tag915.xml"/><Relationship Id="rId6" Type="http://schemas.openxmlformats.org/officeDocument/2006/relationships/tags" Target="../tags/tag914.xml"/><Relationship Id="rId5" Type="http://schemas.openxmlformats.org/officeDocument/2006/relationships/tags" Target="../tags/tag913.xml"/><Relationship Id="rId4" Type="http://schemas.openxmlformats.org/officeDocument/2006/relationships/tags" Target="../tags/tag912.xml"/><Relationship Id="rId3" Type="http://schemas.openxmlformats.org/officeDocument/2006/relationships/image" Target="../media/image8.png"/><Relationship Id="rId2" Type="http://schemas.openxmlformats.org/officeDocument/2006/relationships/tags" Target="../tags/tag911.xml"/><Relationship Id="rId12" Type="http://schemas.openxmlformats.org/officeDocument/2006/relationships/tags" Target="../tags/tag920.xml"/><Relationship Id="rId11" Type="http://schemas.openxmlformats.org/officeDocument/2006/relationships/tags" Target="../tags/tag919.xml"/><Relationship Id="rId10" Type="http://schemas.openxmlformats.org/officeDocument/2006/relationships/tags" Target="../tags/tag918.xml"/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9" Type="http://schemas.openxmlformats.org/officeDocument/2006/relationships/tags" Target="../tags/tag927.xml"/><Relationship Id="rId8" Type="http://schemas.openxmlformats.org/officeDocument/2006/relationships/tags" Target="../tags/tag926.xml"/><Relationship Id="rId7" Type="http://schemas.openxmlformats.org/officeDocument/2006/relationships/tags" Target="../tags/tag925.xml"/><Relationship Id="rId6" Type="http://schemas.openxmlformats.org/officeDocument/2006/relationships/tags" Target="../tags/tag924.xml"/><Relationship Id="rId5" Type="http://schemas.openxmlformats.org/officeDocument/2006/relationships/tags" Target="../tags/tag923.xml"/><Relationship Id="rId4" Type="http://schemas.openxmlformats.org/officeDocument/2006/relationships/tags" Target="../tags/tag922.xml"/><Relationship Id="rId3" Type="http://schemas.openxmlformats.org/officeDocument/2006/relationships/image" Target="../media/image7.png"/><Relationship Id="rId2" Type="http://schemas.openxmlformats.org/officeDocument/2006/relationships/tags" Target="../tags/tag921.xml"/><Relationship Id="rId12" Type="http://schemas.openxmlformats.org/officeDocument/2006/relationships/tags" Target="../tags/tag929.xml"/><Relationship Id="rId11" Type="http://schemas.openxmlformats.org/officeDocument/2006/relationships/image" Target="../media/image9.png"/><Relationship Id="rId10" Type="http://schemas.openxmlformats.org/officeDocument/2006/relationships/tags" Target="../tags/tag928.xml"/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9" Type="http://schemas.openxmlformats.org/officeDocument/2006/relationships/tags" Target="../tags/tag936.xml"/><Relationship Id="rId8" Type="http://schemas.openxmlformats.org/officeDocument/2006/relationships/tags" Target="../tags/tag935.xml"/><Relationship Id="rId7" Type="http://schemas.openxmlformats.org/officeDocument/2006/relationships/tags" Target="../tags/tag934.xml"/><Relationship Id="rId6" Type="http://schemas.openxmlformats.org/officeDocument/2006/relationships/tags" Target="../tags/tag933.xml"/><Relationship Id="rId5" Type="http://schemas.openxmlformats.org/officeDocument/2006/relationships/tags" Target="../tags/tag932.xml"/><Relationship Id="rId4" Type="http://schemas.openxmlformats.org/officeDocument/2006/relationships/tags" Target="../tags/tag931.xml"/><Relationship Id="rId3" Type="http://schemas.openxmlformats.org/officeDocument/2006/relationships/image" Target="../media/image7.png"/><Relationship Id="rId2" Type="http://schemas.openxmlformats.org/officeDocument/2006/relationships/tags" Target="../tags/tag930.xml"/><Relationship Id="rId11" Type="http://schemas.openxmlformats.org/officeDocument/2006/relationships/image" Target="../media/image9.png"/><Relationship Id="rId10" Type="http://schemas.openxmlformats.org/officeDocument/2006/relationships/tags" Target="../tags/tag937.xml"/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9" Type="http://schemas.openxmlformats.org/officeDocument/2006/relationships/tags" Target="../tags/tag944.xml"/><Relationship Id="rId8" Type="http://schemas.openxmlformats.org/officeDocument/2006/relationships/tags" Target="../tags/tag943.xml"/><Relationship Id="rId7" Type="http://schemas.openxmlformats.org/officeDocument/2006/relationships/tags" Target="../tags/tag942.xml"/><Relationship Id="rId6" Type="http://schemas.openxmlformats.org/officeDocument/2006/relationships/tags" Target="../tags/tag941.xml"/><Relationship Id="rId5" Type="http://schemas.openxmlformats.org/officeDocument/2006/relationships/tags" Target="../tags/tag940.xml"/><Relationship Id="rId4" Type="http://schemas.openxmlformats.org/officeDocument/2006/relationships/tags" Target="../tags/tag939.xml"/><Relationship Id="rId3" Type="http://schemas.openxmlformats.org/officeDocument/2006/relationships/image" Target="../media/image7.png"/><Relationship Id="rId2" Type="http://schemas.openxmlformats.org/officeDocument/2006/relationships/tags" Target="../tags/tag938.xml"/><Relationship Id="rId11" Type="http://schemas.openxmlformats.org/officeDocument/2006/relationships/tags" Target="../tags/tag946.xml"/><Relationship Id="rId10" Type="http://schemas.openxmlformats.org/officeDocument/2006/relationships/tags" Target="../tags/tag945.xml"/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9" Type="http://schemas.openxmlformats.org/officeDocument/2006/relationships/tags" Target="../tags/tag953.xml"/><Relationship Id="rId8" Type="http://schemas.openxmlformats.org/officeDocument/2006/relationships/tags" Target="../tags/tag952.xml"/><Relationship Id="rId7" Type="http://schemas.openxmlformats.org/officeDocument/2006/relationships/tags" Target="../tags/tag951.xml"/><Relationship Id="rId6" Type="http://schemas.openxmlformats.org/officeDocument/2006/relationships/tags" Target="../tags/tag950.xml"/><Relationship Id="rId5" Type="http://schemas.openxmlformats.org/officeDocument/2006/relationships/tags" Target="../tags/tag949.xml"/><Relationship Id="rId4" Type="http://schemas.openxmlformats.org/officeDocument/2006/relationships/tags" Target="../tags/tag948.xml"/><Relationship Id="rId3" Type="http://schemas.openxmlformats.org/officeDocument/2006/relationships/image" Target="../media/image7.png"/><Relationship Id="rId2" Type="http://schemas.openxmlformats.org/officeDocument/2006/relationships/tags" Target="../tags/tag947.xml"/><Relationship Id="rId14" Type="http://schemas.openxmlformats.org/officeDocument/2006/relationships/tags" Target="../tags/tag958.xml"/><Relationship Id="rId13" Type="http://schemas.openxmlformats.org/officeDocument/2006/relationships/tags" Target="../tags/tag957.xml"/><Relationship Id="rId12" Type="http://schemas.openxmlformats.org/officeDocument/2006/relationships/tags" Target="../tags/tag956.xml"/><Relationship Id="rId11" Type="http://schemas.openxmlformats.org/officeDocument/2006/relationships/tags" Target="../tags/tag955.xml"/><Relationship Id="rId10" Type="http://schemas.openxmlformats.org/officeDocument/2006/relationships/tags" Target="../tags/tag954.xml"/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image" Target="../media/image6.png"/><Relationship Id="rId4" Type="http://schemas.openxmlformats.org/officeDocument/2006/relationships/tags" Target="../tags/tag38.xml"/><Relationship Id="rId3" Type="http://schemas.openxmlformats.org/officeDocument/2006/relationships/image" Target="../media/image5.png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image" Target="../media/image8.png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image" Target="../media/image9.png"/><Relationship Id="rId4" Type="http://schemas.openxmlformats.org/officeDocument/2006/relationships/tags" Target="../tags/tag56.xml"/><Relationship Id="rId3" Type="http://schemas.openxmlformats.org/officeDocument/2006/relationships/image" Target="../media/image7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image" Target="../media/image9.png"/><Relationship Id="rId4" Type="http://schemas.openxmlformats.org/officeDocument/2006/relationships/tags" Target="../tags/tag62.xml"/><Relationship Id="rId3" Type="http://schemas.openxmlformats.org/officeDocument/2006/relationships/image" Target="../media/image7.png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image" Target="../media/image7.png"/><Relationship Id="rId2" Type="http://schemas.openxmlformats.org/officeDocument/2006/relationships/tags" Target="../tags/tag70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image" Target="../media/image2.png"/><Relationship Id="rId3" Type="http://schemas.openxmlformats.org/officeDocument/2006/relationships/tags" Target="../tags/tag84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4.png"/><Relationship Id="rId4" Type="http://schemas.openxmlformats.org/officeDocument/2006/relationships/tags" Target="../tags/tag92.xml"/><Relationship Id="rId3" Type="http://schemas.openxmlformats.org/officeDocument/2006/relationships/image" Target="../media/image3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image" Target="../media/image6.png"/><Relationship Id="rId4" Type="http://schemas.openxmlformats.org/officeDocument/2006/relationships/tags" Target="../tags/tag121.xml"/><Relationship Id="rId3" Type="http://schemas.openxmlformats.org/officeDocument/2006/relationships/image" Target="../media/image5.png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8.png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image" Target="../media/image9.png"/><Relationship Id="rId4" Type="http://schemas.openxmlformats.org/officeDocument/2006/relationships/tags" Target="../tags/tag139.xml"/><Relationship Id="rId3" Type="http://schemas.openxmlformats.org/officeDocument/2006/relationships/image" Target="../media/image7.png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image" Target="../media/image9.png"/><Relationship Id="rId4" Type="http://schemas.openxmlformats.org/officeDocument/2006/relationships/tags" Target="../tags/tag145.xml"/><Relationship Id="rId3" Type="http://schemas.openxmlformats.org/officeDocument/2006/relationships/image" Target="../media/image7.png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image" Target="../media/image7.png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image" Target="../media/image7.png"/><Relationship Id="rId2" Type="http://schemas.openxmlformats.org/officeDocument/2006/relationships/tags" Target="../tags/tag153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image" Target="../media/image4.png"/><Relationship Id="rId4" Type="http://schemas.openxmlformats.org/officeDocument/2006/relationships/tags" Target="../tags/tag175.xml"/><Relationship Id="rId3" Type="http://schemas.openxmlformats.org/officeDocument/2006/relationships/image" Target="../media/image3.png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image" Target="../media/image6.png"/><Relationship Id="rId4" Type="http://schemas.openxmlformats.org/officeDocument/2006/relationships/tags" Target="../tags/tag204.xml"/><Relationship Id="rId3" Type="http://schemas.openxmlformats.org/officeDocument/2006/relationships/image" Target="../media/image5.png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8.png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9.png"/><Relationship Id="rId4" Type="http://schemas.openxmlformats.org/officeDocument/2006/relationships/tags" Target="../tags/tag222.xml"/><Relationship Id="rId3" Type="http://schemas.openxmlformats.org/officeDocument/2006/relationships/image" Target="../media/image7.png"/><Relationship Id="rId2" Type="http://schemas.openxmlformats.org/officeDocument/2006/relationships/tags" Target="../tags/tag221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image" Target="../media/image9.png"/><Relationship Id="rId4" Type="http://schemas.openxmlformats.org/officeDocument/2006/relationships/tags" Target="../tags/tag228.xml"/><Relationship Id="rId3" Type="http://schemas.openxmlformats.org/officeDocument/2006/relationships/image" Target="../media/image7.png"/><Relationship Id="rId2" Type="http://schemas.openxmlformats.org/officeDocument/2006/relationships/tags" Target="../tags/tag227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7.png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image" Target="../media/image7.png"/><Relationship Id="rId2" Type="http://schemas.openxmlformats.org/officeDocument/2006/relationships/tags" Target="../tags/tag236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image" Target="../media/image2.png"/><Relationship Id="rId3" Type="http://schemas.openxmlformats.org/officeDocument/2006/relationships/tags" Target="../tags/tag250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image" Target="../media/image4.png"/><Relationship Id="rId4" Type="http://schemas.openxmlformats.org/officeDocument/2006/relationships/tags" Target="../tags/tag258.xml"/><Relationship Id="rId3" Type="http://schemas.openxmlformats.org/officeDocument/2006/relationships/image" Target="../media/image3.png"/><Relationship Id="rId2" Type="http://schemas.openxmlformats.org/officeDocument/2006/relationships/tags" Target="../tags/tag257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image" Target="../media/image6.png"/><Relationship Id="rId4" Type="http://schemas.openxmlformats.org/officeDocument/2006/relationships/tags" Target="../tags/tag287.xml"/><Relationship Id="rId3" Type="http://schemas.openxmlformats.org/officeDocument/2006/relationships/image" Target="../media/image5.png"/><Relationship Id="rId2" Type="http://schemas.openxmlformats.org/officeDocument/2006/relationships/tags" Target="../tags/tag286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image" Target="../media/image8.png"/><Relationship Id="rId2" Type="http://schemas.openxmlformats.org/officeDocument/2006/relationships/tags" Target="../tags/tag298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image" Target="../media/image9.png"/><Relationship Id="rId4" Type="http://schemas.openxmlformats.org/officeDocument/2006/relationships/tags" Target="../tags/tag305.xml"/><Relationship Id="rId3" Type="http://schemas.openxmlformats.org/officeDocument/2006/relationships/image" Target="../media/image7.png"/><Relationship Id="rId2" Type="http://schemas.openxmlformats.org/officeDocument/2006/relationships/tags" Target="../tags/tag304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image" Target="../media/image9.png"/><Relationship Id="rId4" Type="http://schemas.openxmlformats.org/officeDocument/2006/relationships/tags" Target="../tags/tag311.xml"/><Relationship Id="rId3" Type="http://schemas.openxmlformats.org/officeDocument/2006/relationships/image" Target="../media/image7.png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image" Target="../media/image7.png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image" Target="../media/image7.png"/><Relationship Id="rId2" Type="http://schemas.openxmlformats.org/officeDocument/2006/relationships/tags" Target="../tags/tag319.xml"/><Relationship Id="rId10" Type="http://schemas.openxmlformats.org/officeDocument/2006/relationships/tags" Target="../tags/tag326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image" Target="../media/image2.png"/><Relationship Id="rId3" Type="http://schemas.openxmlformats.org/officeDocument/2006/relationships/tags" Target="../tags/tag33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image" Target="../media/image4.png"/><Relationship Id="rId4" Type="http://schemas.openxmlformats.org/officeDocument/2006/relationships/tags" Target="../tags/tag341.xml"/><Relationship Id="rId3" Type="http://schemas.openxmlformats.org/officeDocument/2006/relationships/image" Target="../media/image3.png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7" Type="http://schemas.openxmlformats.org/officeDocument/2006/relationships/tags" Target="../tags/tag372.xml"/><Relationship Id="rId6" Type="http://schemas.openxmlformats.org/officeDocument/2006/relationships/tags" Target="../tags/tag371.xml"/><Relationship Id="rId5" Type="http://schemas.openxmlformats.org/officeDocument/2006/relationships/image" Target="../media/image6.png"/><Relationship Id="rId4" Type="http://schemas.openxmlformats.org/officeDocument/2006/relationships/tags" Target="../tags/tag370.xml"/><Relationship Id="rId3" Type="http://schemas.openxmlformats.org/officeDocument/2006/relationships/image" Target="../media/image5.png"/><Relationship Id="rId2" Type="http://schemas.openxmlformats.org/officeDocument/2006/relationships/tags" Target="../tags/tag369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image" Target="../media/image8.png"/><Relationship Id="rId2" Type="http://schemas.openxmlformats.org/officeDocument/2006/relationships/tags" Target="../tags/tag381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392.xml"/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image" Target="../media/image9.png"/><Relationship Id="rId4" Type="http://schemas.openxmlformats.org/officeDocument/2006/relationships/tags" Target="../tags/tag388.xml"/><Relationship Id="rId3" Type="http://schemas.openxmlformats.org/officeDocument/2006/relationships/image" Target="../media/image7.png"/><Relationship Id="rId2" Type="http://schemas.openxmlformats.org/officeDocument/2006/relationships/tags" Target="../tags/tag387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image" Target="../media/image9.png"/><Relationship Id="rId4" Type="http://schemas.openxmlformats.org/officeDocument/2006/relationships/tags" Target="../tags/tag394.xml"/><Relationship Id="rId3" Type="http://schemas.openxmlformats.org/officeDocument/2006/relationships/image" Target="../media/image7.png"/><Relationship Id="rId2" Type="http://schemas.openxmlformats.org/officeDocument/2006/relationships/tags" Target="../tags/tag393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1F366-B7AB-4B6A-9E70-C902E424EE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E3C024-A507-48C8-8B21-BE49C6E4E7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52552CA3-6103-46A1-AE71-3F0208F38D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/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/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6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7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3C3E531-D063-40BB-ACF7-F65E6FEF33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63F441C-4532-4780-B11C-68EE5561CF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2624878-5580-4F79-9EE0-249AA6A089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23972AB-AE35-44F1-93DC-4BC6710EA95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538B634E-837B-4B26-8A6C-AD721500C0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202AB98E-E02C-4141-99EC-27D9027C38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/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4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D426E32-4145-41CE-BBF6-58C4C58386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EE49A19-22D4-43BB-AB88-B1A22CE9E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D738BD65-53B9-4A44-9996-9CCD99C628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3546FB-7ED8-42C3-82B0-39AFAFF4C50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BAB96DD-CE9E-4FD4-83AC-951992E6B1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2E257AEF-435B-4D22-AD70-41659965DB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94EFA865-1050-40D2-9E9A-4EFBF32B1C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DAD981E-44BD-4A7E-9EF7-D6D677CB2E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7C2F2DC-20B8-4DF0-970E-C30D09F756A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B19861D5-8DE5-49CC-9B58-26AB63A8BF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7A85CBE-1179-4D4A-B340-2652F47A23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DE32940-9237-49AC-A18B-A2937BCBAB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9B80AD0-B64D-42B4-AE65-CEB3B9F8439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/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/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6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7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19E9888-F5D4-4CDC-90C5-BBC2E3A3DE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A4C502A-9275-4842-8663-CCC6AB8FE5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D04D15D-39B9-41C5-9B7B-B5958CCC68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37377D0-AABB-4756-8227-1505E008426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4B08FA2-0A95-456D-8F0A-4A6FEA7402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17C6B5BC-77DD-4F52-B828-EA3EE66B94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1A7D5DE2-50A3-44D0-9ACB-59057A76EE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/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4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48BB479-046A-4DA0-888E-CEAFDE8BC04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A1C03E2-5AFD-4007-B869-D949EE7E91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ABE22572-DEAA-49B8-B4DA-1E4105FCB3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46468B3-1F3A-4093-91EA-FAA0116BB0E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AE55DB26-3DB3-4560-9003-3B5A8CB94E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BB193E97-7046-4194-B6B9-09856BD9E0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B2DD4B21-6475-4BFF-AE2D-A501F72757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2E1197C6-A1B1-4546-9DE5-54C9EBB05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79DAAFEE-D2E4-4D87-A71C-0D1B3B1187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163E58F-CF90-4A89-B0E8-B58616B4A73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7B624785-0E75-4089-AC5C-B9C8809F9F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66A21D5-F487-4BBF-822F-DFAB84A9D5F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D0D7EB9-3B35-4650-B654-EC206C1B0AE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/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/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6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7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B2DDFC5F-E9C1-4848-AE33-DECEE150038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D04AD18B-9A2C-4B0D-B0B9-4661726E52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7E8441C-E2E4-4259-AAD1-DBEC4C4581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7C17184-3CF3-4F45-9B42-E8FFB41BF5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CE266F3-5EA3-48E8-85E6-42F3FC6452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55AC923-ED48-40A4-B760-AAC58D8805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31A20E8-B5A4-4C2F-9518-C83A6CD8C9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/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4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302B137-A14C-405C-82A4-7697CEAE44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2F27EBB7-42F5-4CB5-9D21-AB1ECB0CF8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5DA0803E-9BF9-43A3-8F01-E8A1874770A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3FA9983-FD70-4F5E-A2BC-E3BD926973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55AF7578-F28A-4C34-8553-92E55A1ABC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5AB0034D-8BA5-40BF-B930-DD1AF36A44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0A21594-8BA3-4424-A5B5-65962672C2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107B1E1-4095-444A-AEC5-25EB19DB29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FA57D85-7584-4A8E-843C-33A0C8AE9A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0FAD0EE-EEBD-46B2-96D4-6E0912F36F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97DD14C-312A-4F29-9036-4F95D59EBD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32829907-1E0E-41BD-8D20-38C0440D8A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78049DBD-4354-48A6-9FCF-3717E40C98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/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/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6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7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0C94D3C8-3899-43A4-8B6D-18EDECB6A1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2BDD4A0-7A08-46FE-9602-4D6D706FE2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736A144-DBB1-4172-AB8D-6DB39F4C32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6F3EC0B-0A33-4D05-876A-5B18410E18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FAD7EC5-FFAB-40F8-90B4-489A06AB31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9841A8F-FDF4-489C-8B88-BF22699C8B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748472F-111B-48BC-83E1-D45B96955D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/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4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592C5910-5739-4696-874A-CA364A3BB2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AD1832F-8165-47DD-9F5F-E1E09D583B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9E223FE6-6E6E-4B6F-8910-42FC83DFB9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C2BEBC3-AD5F-4124-8AB6-62C95C89EE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C6DF0054-1852-47D9-A0DE-369821109A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CBDEC4E6-E18F-4C7C-8994-041C247CAF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7DBED78-CF59-477F-82DA-468E9758A2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3FDAB32-8E55-427A-895E-D6372BE989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2D8C9358-6615-43B2-A2F6-A3142C4E32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/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4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B872B42-BC7D-437D-86CE-E84E51DAC17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8F4CF18-E090-4EA5-B2C9-4B2B841ADA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DCEA66DF-D5C8-463B-8308-515D088BB0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B2C4CBF-D0EB-406D-A64D-78714C096A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/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/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6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7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903BB19-A910-4D8F-995D-F0B7ACAF24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F683364-2E9B-45C1-BB0F-626B25F444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37462BC-A312-4AAA-BC62-D3E714D7FC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3F78E7AE-E0D2-43EA-B736-EC5806537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021A698-C2B1-4684-9E9E-AA5CE85BF5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39A27FC-7981-4DE2-88EB-E39E3AFBE1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>
            <p:custDataLst>
              <p:tags r:id="rId3"/>
            </p:custDataLst>
          </p:nvPr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042A6728-BFB1-4EB2-A088-0581F732FA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55DBA9FE-6351-42D4-A8C8-1D41051B06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92606E5-6E47-46CF-80BF-17F42D0D7CC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6AFBF696-97B7-48F7-8144-C1C0BC9981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C7EA3B9-5FC9-4858-BE31-2664EE6650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1F915EEA-B2D8-467F-BE4E-DB35D7564E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74A4A8CB-7F71-4049-9223-409C1933CAE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51DC99F-DC48-426A-9B25-0AD33EB1B7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47AC7D2-5CAB-41AC-B3BD-5C31611171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4"/>
            </p:custDataLst>
          </p:nvPr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5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6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D258280-B2CA-48AF-B153-41AC66FCAC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D9538943-DCAD-49D7-AF42-26F6B733FC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E2F64A8-61B9-472D-B06F-BA84B6F1526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626442B7-7515-4D5E-AC22-A183053E3DE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74B8F670-9D65-4443-9276-75F91FDAD1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>
            <p:custDataLst>
              <p:tags r:id="rId4"/>
            </p:custDataLst>
          </p:nvPr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5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6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>
            <p:custDataLst>
              <p:tags r:id="rId7"/>
            </p:custDataLst>
          </p:nvPr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8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9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10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11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2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3F98691-3038-4323-B3D9-2C5422BF56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 bIns="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 anchor="t" anchorCtr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 bIns="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  <p:pic>
        <p:nvPicPr>
          <p:cNvPr id="21" name="图片 20" descr="image5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60057" y="420688"/>
            <a:ext cx="901065" cy="2266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 anchor="t" anchorCtr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pic>
        <p:nvPicPr>
          <p:cNvPr id="7" name="图片 6" descr="图片2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5718" y="-1270"/>
            <a:ext cx="904875" cy="6871335"/>
          </a:xfrm>
          <a:prstGeom prst="rect">
            <a:avLst/>
          </a:prstGeom>
        </p:spPr>
      </p:pic>
      <p:pic>
        <p:nvPicPr>
          <p:cNvPr id="8" name="图片 7" descr="图片1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12480" y="-1270"/>
            <a:ext cx="753428" cy="2281555"/>
          </a:xfrm>
          <a:prstGeom prst="rect">
            <a:avLst/>
          </a:prstGeom>
          <a:noFill/>
        </p:spPr>
      </p:pic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单击此处添加文本具体内容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6021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 flipH="1" flipV="1">
            <a:off x="0" y="-12700"/>
            <a:ext cx="1723073" cy="217868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 dirty="0"/>
            </a:p>
          </p:txBody>
        </p:sp>
        <p:sp>
          <p:nvSpPr>
            <p:cNvPr id="9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6"/>
              <a:ext cx="3419" cy="3450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90000" tIns="46800" rIns="9000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F48CC3-F4BF-429C-8D76-54DC886604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0FF73036-A453-411B-8758-993C0E41EB9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2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1686163" y="1686163"/>
            <a:ext cx="5410200" cy="2037874"/>
          </a:xfrm>
          <a:prstGeom prst="rect">
            <a:avLst/>
          </a:prstGeom>
        </p:spPr>
      </p:pic>
      <p:pic>
        <p:nvPicPr>
          <p:cNvPr id="9" name="图片 8" descr="图片2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21441" y="4972050"/>
            <a:ext cx="1422559" cy="1885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572511" y="2778689"/>
            <a:ext cx="4866725" cy="1300624"/>
          </a:xfrm>
        </p:spPr>
        <p:txBody>
          <a:bodyPr vert="horz" lIns="90000" tIns="46800" rIns="90000" bIns="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-3810"/>
            <a:ext cx="3617595" cy="686625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 flipH="1" flipV="1">
            <a:off x="0" y="-3810"/>
            <a:ext cx="926306" cy="11715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8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 dirty="0"/>
            </a:p>
          </p:txBody>
        </p:sp>
        <p:sp>
          <p:nvSpPr>
            <p:cNvPr id="11" name="Oval 12"/>
            <p:cNvSpPr/>
            <p:nvPr userDrawn="1">
              <p:custDataLst>
                <p:tags r:id="rId9"/>
              </p:custDataLst>
            </p:nvPr>
          </p:nvSpPr>
          <p:spPr>
            <a:xfrm>
              <a:off x="32109" y="15076"/>
              <a:ext cx="3419" cy="3450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 descr="图片2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16200000">
            <a:off x="8163481" y="142796"/>
            <a:ext cx="1123315" cy="837724"/>
          </a:xfrm>
          <a:prstGeom prst="rect">
            <a:avLst/>
          </a:prstGeom>
        </p:spPr>
      </p:pic>
      <p:pic>
        <p:nvPicPr>
          <p:cNvPr id="13" name="图片 12" descr="图片2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 rot="5400000" flipH="1">
            <a:off x="-142796" y="142796"/>
            <a:ext cx="1123315" cy="8377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2" name="图片 11" descr="图片2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5400000" flipV="1">
            <a:off x="8163481" y="5877481"/>
            <a:ext cx="1123315" cy="8377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9"/>
            </p:custDataLst>
          </p:nvPr>
        </p:nvGrpSpPr>
        <p:grpSpPr>
          <a:xfrm flipH="1" flipV="1">
            <a:off x="-8096" y="1173559"/>
            <a:ext cx="1341596" cy="1273016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10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 dirty="0"/>
            </a:p>
          </p:txBody>
        </p:sp>
        <p:sp>
          <p:nvSpPr>
            <p:cNvPr id="11" name="Oval 12"/>
            <p:cNvSpPr/>
            <p:nvPr userDrawn="1">
              <p:custDataLst>
                <p:tags r:id="rId11"/>
              </p:custDataLst>
            </p:nvPr>
          </p:nvSpPr>
          <p:spPr>
            <a:xfrm>
              <a:off x="32109" y="15076"/>
              <a:ext cx="3419" cy="3450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</p:grpSp>
      <p:grpSp>
        <p:nvGrpSpPr>
          <p:cNvPr id="9" name="组合 8"/>
          <p:cNvGrpSpPr/>
          <p:nvPr userDrawn="1">
            <p:custDataLst>
              <p:tags r:id="rId12"/>
            </p:custDataLst>
          </p:nvPr>
        </p:nvGrpSpPr>
        <p:grpSpPr>
          <a:xfrm>
            <a:off x="7802404" y="4413329"/>
            <a:ext cx="1341596" cy="1273016"/>
            <a:chOff x="31617" y="14641"/>
            <a:chExt cx="7350" cy="6966"/>
          </a:xfrm>
        </p:grpSpPr>
        <p:sp>
          <p:nvSpPr>
            <p:cNvPr id="12" name="Freeform 7"/>
            <p:cNvSpPr/>
            <p:nvPr userDrawn="1">
              <p:custDataLst>
                <p:tags r:id="rId1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 dirty="0"/>
            </a:p>
          </p:txBody>
        </p:sp>
        <p:sp>
          <p:nvSpPr>
            <p:cNvPr id="13" name="Oval 12"/>
            <p:cNvSpPr/>
            <p:nvPr userDrawn="1">
              <p:custDataLst>
                <p:tags r:id="rId14"/>
              </p:custDataLst>
            </p:nvPr>
          </p:nvSpPr>
          <p:spPr>
            <a:xfrm>
              <a:off x="32109" y="15076"/>
              <a:ext cx="3419" cy="3450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8BBE9541-44E9-4A2A-BA7A-521CEF577C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5ADD8610-08A7-48E5-AD27-E9ACF801A8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1A34860-69DB-406B-B265-6334AF8483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AC81250-12B6-44A6-9A41-F035D1A57E2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D0D405EE-9957-4F93-91FE-12074659ED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3A713B0-F3C9-4DB6-B57F-8138AB55AED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2C652E22-0230-4FFB-8667-31CA8F22CD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31C3F8B-14E2-40B1-B883-10D868D3E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/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/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6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7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71C85D08-43DB-45C7-A72F-311E23D81A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46473C-BF06-4EC8-808F-989AA6A13A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B07E446A-C4D5-4AA7-857C-4DD217BA739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44CAB9D-1262-4D9F-92FD-6258C87EA3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BA02EB8-A974-4877-A3AA-81B2F630F6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91E089F-09EA-424C-A80B-F1EFEBA24E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F815B0A-60E0-4239-B734-994F4B5F85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/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4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1C728889-D3E2-4BFA-8ADD-98C621132C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A742A84-AC45-4DE6-9188-49DBC471F2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4B669B54-376F-42D6-BBDD-F32E3BCF36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681CDF8-90CB-465D-BAB6-CAC6E41830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07D08CF9-BF6E-46E9-B700-D780BE02924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B8321-65BE-426B-9DE1-6FC93773DC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D4C0A92F-21CF-4DD8-B36A-E89E46271C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D6D6F9E3-4045-4516-9F51-6FF445D499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2424ECFB-ACA3-4B48-8CE2-04F9F07514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C6AB784-CF59-4522-AD1A-E157809231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3F66FBE3-0C3C-4EA3-967D-F65BBE144E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5DF99A3-4C48-4619-8A71-FF31EE058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41B7FB8-5D30-4C5C-840D-251BF189AA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/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/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6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7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638BFFC-42B4-4CD5-B86F-7D81CEAC116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590C564E-CCF0-4403-BE27-89780E59A3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0BEA29B8-5EB8-4E92-BFB2-6547C08C066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30D9F3-1F3B-4B8A-829B-5533F022F0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F16054D-A3B9-4A04-A390-51D15FBA05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8B20571-64BC-41D6-9B42-FD9BA49141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9F32850-5AB4-43A0-A35A-79A7B774EC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/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4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BE52FC11-857B-4951-897E-8FABC8E64C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5FAE446E-916A-48F8-B2D1-F5486057AA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6691109E-AF2A-4F71-BADD-D3376D6621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9E4F59F-4D29-468F-AC8E-F608FAA751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54982D71-B1E9-4956-82B6-21DA1F8658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D0891552-B27D-4103-AA3B-A9384EBBCF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318182B-8901-4999-B190-12217582ED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03F68-59C7-40B7-9AF7-EC58E992CD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A04469E0-CF72-41E0-B72C-8FED65B524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BD8AC2F8-B33F-442D-9C04-6661EB004B8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261E798F-F921-4C7B-9D3D-ECD800813B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F3CE839-2C04-4FB9-9C52-22BD34DBA6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562C7573-D6AA-4371-9F3F-0AACBF94258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/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/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6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7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B55C6BED-062A-4244-B67C-574D18EC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84A304AB-18AF-45FB-AF79-C32BBAAC0B9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3DA6A1E8-5376-4347-BF3E-0CCCB21D14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DE081AC9-D77D-4901-9572-D8085144A3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6A6CC43-95A9-4942-8106-F13EE1C1626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8F43CD-2E19-40D4-B6EC-A8EFCCB869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DBCC9BA-362B-4B70-9902-2C625F710BA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/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4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7DF6FD2-4354-4CA5-93E1-1968393622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DE6C1CC-13D9-4EA6-8A26-8F8C1B0AD2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DEC0C246-12EC-4BD5-878B-CA06ABDF81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4F0AC17-23CC-48A3-B2E7-7A83D74360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7D27F0D1-F10E-40E1-9C28-7CD1FFB4DA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B0842733-C419-424C-BC77-C2FE699A0DF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7994C15-D70E-42A8-8BBC-C84B0E7E0D5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0A508CD8-1A4A-4440-85E1-166F5D0E91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270FA97C-0EAA-45C2-A0EA-E3DE0ACBB2C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FC7D1-8D8B-4123-8583-B70677BFA2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6608B8D3-B0F5-48D7-974C-2C08CC700C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B9705D31-11BB-4269-A9DD-83B6D7374AF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DC25212-31E1-46B8-A361-5180AB30BE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5" name="组合 5"/>
          <p:cNvGrpSpPr/>
          <p:nvPr userDrawn="1"/>
        </p:nvGrpSpPr>
        <p:grpSpPr bwMode="auto">
          <a:xfrm flipH="1" flipV="1">
            <a:off x="-7938" y="1173163"/>
            <a:ext cx="1341438" cy="1273175"/>
            <a:chOff x="31617" y="14641"/>
            <a:chExt cx="7350" cy="6966"/>
          </a:xfrm>
        </p:grpSpPr>
        <p:sp>
          <p:nvSpPr>
            <p:cNvPr id="6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8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grpSp>
        <p:nvGrpSpPr>
          <p:cNvPr id="9" name="组合 8"/>
          <p:cNvGrpSpPr/>
          <p:nvPr userDrawn="1"/>
        </p:nvGrpSpPr>
        <p:grpSpPr bwMode="auto">
          <a:xfrm>
            <a:off x="7802563" y="4413250"/>
            <a:ext cx="1341437" cy="1273175"/>
            <a:chOff x="31617" y="14641"/>
            <a:chExt cx="7350" cy="6966"/>
          </a:xfrm>
        </p:grpSpPr>
        <p:sp>
          <p:nvSpPr>
            <p:cNvPr id="10" name="Freeform 7"/>
            <p:cNvSpPr/>
            <p:nvPr userDrawn="1">
              <p:custDataLst>
                <p:tags r:id="rId6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1" name="Oval 12"/>
            <p:cNvSpPr/>
            <p:nvPr userDrawn="1">
              <p:custDataLst>
                <p:tags r:id="rId7"/>
              </p:custDataLst>
            </p:nvPr>
          </p:nvSpPr>
          <p:spPr>
            <a:xfrm>
              <a:off x="32113" y="15075"/>
              <a:ext cx="3418" cy="3448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19E0F25D-5F54-427C-85C9-6A76B07948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 descr="image5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0688"/>
            <a:ext cx="900113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869" y="2657596"/>
            <a:ext cx="5002054" cy="275400"/>
          </a:xfrm>
        </p:spPr>
        <p:txBody>
          <a:bodyPr lIns="90000" tIns="46800" rIns="900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52870" y="3199810"/>
            <a:ext cx="5245499" cy="896400"/>
          </a:xfrm>
        </p:spPr>
        <p:txBody>
          <a:bodyPr lIns="90000" tIns="46800" rIns="90000" bIns="0">
            <a:normAutofit/>
          </a:bodyPr>
          <a:lstStyle>
            <a:lvl1pPr algn="l">
              <a:defRPr sz="405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869" y="5439356"/>
            <a:ext cx="1683537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2868" y="5857105"/>
            <a:ext cx="1683536" cy="275400"/>
          </a:xfrm>
        </p:spPr>
        <p:txBody>
          <a:bodyPr lIns="90000" tIns="46800" rIns="90000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7" name="日期占位符 1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16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EC2C670E-4398-424A-A367-AAFE0D52FF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1" y="1626121"/>
            <a:ext cx="8139178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0D832E29-D4E1-476F-B8B3-06050D9BF5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0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588"/>
            <a:ext cx="9048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4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-1588"/>
            <a:ext cx="754062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08012" y="3019144"/>
            <a:ext cx="3126600" cy="828900"/>
          </a:xfrm>
        </p:spPr>
        <p:txBody>
          <a:bodyPr lIns="90000" tIns="46800" rIns="90000" bIns="0">
            <a:normAutofit/>
          </a:bodyPr>
          <a:lstStyle>
            <a:lvl1pPr algn="ctr">
              <a:defRPr sz="4950" u="none" strike="noStrike" kern="1200" cap="none" spc="300" normalizeH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5021" y="4185086"/>
            <a:ext cx="4995386" cy="383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单击此处添加文本具体内容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55A7E6A1-5730-41B8-8E81-EACC8FB2B6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B7CA0EA1-655B-4D11-B1E3-5605F1257F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9"/>
            <a:ext cx="8139178" cy="331473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7" y="1000133"/>
            <a:ext cx="3962432" cy="285752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2023369"/>
            <a:ext cx="3962400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2" y="1000133"/>
            <a:ext cx="3962432" cy="285752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2" y="2023369"/>
            <a:ext cx="3962432" cy="3701064"/>
          </a:xfrm>
        </p:spPr>
        <p:txBody>
          <a:bodyPr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D389D798-85BC-48FF-9C6E-3A9AFCDD4D4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 userDrawn="1">
            <p:custDataLst>
              <p:tags r:id="rId2"/>
            </p:custDataLst>
          </p:nvPr>
        </p:nvSpPr>
        <p:spPr>
          <a:xfrm>
            <a:off x="0" y="-12700"/>
            <a:ext cx="2455863" cy="68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noProof="1"/>
          </a:p>
        </p:txBody>
      </p:sp>
      <p:grpSp>
        <p:nvGrpSpPr>
          <p:cNvPr id="4" name="组合 6"/>
          <p:cNvGrpSpPr/>
          <p:nvPr userDrawn="1"/>
        </p:nvGrpSpPr>
        <p:grpSpPr bwMode="auto">
          <a:xfrm flipH="1" flipV="1">
            <a:off x="0" y="-12700"/>
            <a:ext cx="1722438" cy="2178050"/>
            <a:chOff x="31617" y="14641"/>
            <a:chExt cx="7350" cy="6966"/>
          </a:xfrm>
        </p:grpSpPr>
        <p:sp>
          <p:nvSpPr>
            <p:cNvPr id="5" name="Freeform 7"/>
            <p:cNvSpPr/>
            <p:nvPr userDrawn="1">
              <p:custDataLst>
                <p:tags r:id="rId3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6" name="Oval 12"/>
            <p:cNvSpPr/>
            <p:nvPr userDrawn="1">
              <p:custDataLst>
                <p:tags r:id="rId4"/>
              </p:custDataLst>
            </p:nvPr>
          </p:nvSpPr>
          <p:spPr>
            <a:xfrm>
              <a:off x="32112" y="15078"/>
              <a:ext cx="3414" cy="3447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 lIns="90000" tIns="46800" rIns="9000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5885C77-5D7C-43B0-86F9-56130E9AE5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6BF84-57FD-4D56-B292-8D41EC73777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32D9D729-6650-4036-810C-565E5FCF34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7" y="498479"/>
            <a:ext cx="8139178" cy="331473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7" y="1626121"/>
            <a:ext cx="3962432" cy="4041680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626121"/>
            <a:ext cx="3962432" cy="4041680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723F993E-7E56-4B63-8CE3-7E15554A72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626121"/>
            <a:ext cx="713238" cy="4041680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C90C1D18-715C-4A60-A72F-160357ED43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A32E2399-F376-4C77-B3D8-8E87A83240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2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5925" y="1685925"/>
            <a:ext cx="54102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972050"/>
            <a:ext cx="14224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72511" y="2778689"/>
            <a:ext cx="4866725" cy="1300624"/>
          </a:xfrm>
        </p:spPr>
        <p:txBody>
          <a:bodyPr lIns="90000" tIns="46800" rIns="90000" bIns="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fld id="{13FEE8CA-3B90-4C38-AB1B-DC195EEC5A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4DFE33F6-AC8F-47FF-9531-21ADB2E6799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F2189AAA-CFEF-4100-A13E-9F4C645CE1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3175"/>
            <a:ext cx="3617913" cy="68659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 bwMode="auto">
          <a:xfrm flipH="1" flipV="1">
            <a:off x="0" y="-3175"/>
            <a:ext cx="925513" cy="1171575"/>
            <a:chOff x="31617" y="14641"/>
            <a:chExt cx="7350" cy="6966"/>
          </a:xfrm>
        </p:grpSpPr>
        <p:sp>
          <p:nvSpPr>
            <p:cNvPr id="8" name="Freeform 7"/>
            <p:cNvSpPr/>
            <p:nvPr userDrawn="1">
              <p:custDataLst>
                <p:tags r:id="rId4"/>
              </p:custDataLst>
            </p:nvPr>
          </p:nvSpPr>
          <p:spPr>
            <a:xfrm>
              <a:off x="31617" y="14641"/>
              <a:ext cx="7350" cy="6966"/>
            </a:xfrm>
            <a:custGeom>
              <a:avLst/>
              <a:gdLst>
                <a:gd name="connsiteX0" fmla="*/ 1410788 w 1410788"/>
                <a:gd name="connsiteY0" fmla="*/ 0 h 1423852"/>
                <a:gd name="connsiteX1" fmla="*/ 1410788 w 1410788"/>
                <a:gd name="connsiteY1" fmla="*/ 705395 h 1423852"/>
                <a:gd name="connsiteX2" fmla="*/ 1338668 w 1410788"/>
                <a:gd name="connsiteY2" fmla="*/ 709105 h 1423852"/>
                <a:gd name="connsiteX3" fmla="*/ 705394 w 1410788"/>
                <a:gd name="connsiteY3" fmla="*/ 1423852 h 1423852"/>
                <a:gd name="connsiteX4" fmla="*/ 0 w 1410788"/>
                <a:gd name="connsiteY4" fmla="*/ 1423852 h 1423852"/>
                <a:gd name="connsiteX5" fmla="*/ 1266544 w 1410788"/>
                <a:gd name="connsiteY5" fmla="*/ 7351 h 142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788" h="1423852">
                  <a:moveTo>
                    <a:pt x="1410788" y="0"/>
                  </a:moveTo>
                  <a:lnTo>
                    <a:pt x="1410788" y="705395"/>
                  </a:lnTo>
                  <a:lnTo>
                    <a:pt x="1338668" y="709105"/>
                  </a:lnTo>
                  <a:cubicBezTo>
                    <a:pt x="982966" y="745897"/>
                    <a:pt x="705394" y="1051859"/>
                    <a:pt x="705394" y="1423852"/>
                  </a:cubicBezTo>
                  <a:lnTo>
                    <a:pt x="0" y="1423852"/>
                  </a:lnTo>
                  <a:cubicBezTo>
                    <a:pt x="0" y="686629"/>
                    <a:pt x="555146" y="80267"/>
                    <a:pt x="1266544" y="7351"/>
                  </a:cubicBezTo>
                  <a:close/>
                </a:path>
              </a:pathLst>
            </a:cu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  <p:sp>
          <p:nvSpPr>
            <p:cNvPr id="10" name="Oval 12"/>
            <p:cNvSpPr/>
            <p:nvPr userDrawn="1">
              <p:custDataLst>
                <p:tags r:id="rId5"/>
              </p:custDataLst>
            </p:nvPr>
          </p:nvSpPr>
          <p:spPr>
            <a:xfrm>
              <a:off x="32109" y="15075"/>
              <a:ext cx="3417" cy="3455"/>
            </a:xfrm>
            <a:prstGeom prst="ellipse">
              <a:avLst/>
            </a:prstGeom>
            <a:solidFill>
              <a:srgbClr val="FF5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 noProof="1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221EC367-0863-4A7D-BE7E-62C4889546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6292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 descr="图片22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142875" y="14287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3CD85582-EF3E-4529-B9A3-467319682A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pic>
        <p:nvPicPr>
          <p:cNvPr id="6" name="图片 11" descr="图片22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2925" y="5876925"/>
            <a:ext cx="1123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5"/>
            <p:custDataLst>
              <p:tags r:id="rId6"/>
            </p:custDataLst>
          </p:nvPr>
        </p:nvSpPr>
        <p:spPr>
          <a:xfrm>
            <a:off x="660400" y="6389688"/>
            <a:ext cx="2024063" cy="238125"/>
          </a:xfr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>
          <a:xfrm>
            <a:off x="3087688" y="6389688"/>
            <a:ext cx="2968625" cy="238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>
          <a:xfrm>
            <a:off x="6457950" y="6389688"/>
            <a:ext cx="2025650" cy="238125"/>
          </a:xfrm>
        </p:spPr>
        <p:txBody>
          <a:bodyPr/>
          <a:lstStyle>
            <a:lvl1pPr>
              <a:defRPr/>
            </a:lvl1pPr>
          </a:lstStyle>
          <a:p>
            <a:fld id="{970F557A-4B90-4447-9901-CCE07B0F8CE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8.xml"/><Relationship Id="rId25" Type="http://schemas.openxmlformats.org/officeDocument/2006/relationships/theme" Target="../theme/theme10.xml"/><Relationship Id="rId24" Type="http://schemas.openxmlformats.org/officeDocument/2006/relationships/tags" Target="../tags/tag747.xml"/><Relationship Id="rId23" Type="http://schemas.openxmlformats.org/officeDocument/2006/relationships/tags" Target="../tags/tag746.xml"/><Relationship Id="rId22" Type="http://schemas.openxmlformats.org/officeDocument/2006/relationships/tags" Target="../tags/tag745.xml"/><Relationship Id="rId21" Type="http://schemas.openxmlformats.org/officeDocument/2006/relationships/tags" Target="../tags/tag744.xml"/><Relationship Id="rId20" Type="http://schemas.openxmlformats.org/officeDocument/2006/relationships/tags" Target="../tags/tag743.xml"/><Relationship Id="rId2" Type="http://schemas.openxmlformats.org/officeDocument/2006/relationships/slideLayout" Target="../slideLayouts/slideLayout157.xml"/><Relationship Id="rId19" Type="http://schemas.openxmlformats.org/officeDocument/2006/relationships/tags" Target="../tags/tag742.xml"/><Relationship Id="rId18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76.xml"/><Relationship Id="rId25" Type="http://schemas.openxmlformats.org/officeDocument/2006/relationships/theme" Target="../theme/theme11.xml"/><Relationship Id="rId24" Type="http://schemas.openxmlformats.org/officeDocument/2006/relationships/tags" Target="../tags/tag834.xml"/><Relationship Id="rId23" Type="http://schemas.openxmlformats.org/officeDocument/2006/relationships/tags" Target="../tags/tag833.xml"/><Relationship Id="rId22" Type="http://schemas.openxmlformats.org/officeDocument/2006/relationships/tags" Target="../tags/tag832.xml"/><Relationship Id="rId21" Type="http://schemas.openxmlformats.org/officeDocument/2006/relationships/tags" Target="../tags/tag831.xml"/><Relationship Id="rId20" Type="http://schemas.openxmlformats.org/officeDocument/2006/relationships/tags" Target="../tags/tag830.xml"/><Relationship Id="rId2" Type="http://schemas.openxmlformats.org/officeDocument/2006/relationships/slideLayout" Target="../slideLayouts/slideLayout175.xml"/><Relationship Id="rId19" Type="http://schemas.openxmlformats.org/officeDocument/2006/relationships/tags" Target="../tags/tag829.xml"/><Relationship Id="rId18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74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0.xml"/><Relationship Id="rId8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4.xml"/><Relationship Id="rId25" Type="http://schemas.openxmlformats.org/officeDocument/2006/relationships/theme" Target="../theme/theme12.xml"/><Relationship Id="rId24" Type="http://schemas.openxmlformats.org/officeDocument/2006/relationships/tags" Target="../tags/tag964.xml"/><Relationship Id="rId23" Type="http://schemas.openxmlformats.org/officeDocument/2006/relationships/tags" Target="../tags/tag963.xml"/><Relationship Id="rId22" Type="http://schemas.openxmlformats.org/officeDocument/2006/relationships/tags" Target="../tags/tag962.xml"/><Relationship Id="rId21" Type="http://schemas.openxmlformats.org/officeDocument/2006/relationships/tags" Target="../tags/tag961.xml"/><Relationship Id="rId20" Type="http://schemas.openxmlformats.org/officeDocument/2006/relationships/tags" Target="../tags/tag960.xml"/><Relationship Id="rId2" Type="http://schemas.openxmlformats.org/officeDocument/2006/relationships/slideLayout" Target="../slideLayouts/slideLayout193.xml"/><Relationship Id="rId19" Type="http://schemas.openxmlformats.org/officeDocument/2006/relationships/tags" Target="../tags/tag959.xml"/><Relationship Id="rId18" Type="http://schemas.openxmlformats.org/officeDocument/2006/relationships/slideLayout" Target="../slideLayouts/slideLayout209.xml"/><Relationship Id="rId17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19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83.xml"/><Relationship Id="rId23" Type="http://schemas.openxmlformats.org/officeDocument/2006/relationships/tags" Target="../tags/tag82.xml"/><Relationship Id="rId22" Type="http://schemas.openxmlformats.org/officeDocument/2006/relationships/tags" Target="../tags/tag81.xml"/><Relationship Id="rId21" Type="http://schemas.openxmlformats.org/officeDocument/2006/relationships/tags" Target="../tags/tag80.xml"/><Relationship Id="rId20" Type="http://schemas.openxmlformats.org/officeDocument/2006/relationships/tags" Target="../tags/tag7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78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161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5" Type="http://schemas.openxmlformats.org/officeDocument/2006/relationships/theme" Target="../theme/theme4.xml"/><Relationship Id="rId24" Type="http://schemas.openxmlformats.org/officeDocument/2006/relationships/tags" Target="../tags/tag249.xml"/><Relationship Id="rId23" Type="http://schemas.openxmlformats.org/officeDocument/2006/relationships/tags" Target="../tags/tag248.xml"/><Relationship Id="rId22" Type="http://schemas.openxmlformats.org/officeDocument/2006/relationships/tags" Target="../tags/tag247.xml"/><Relationship Id="rId21" Type="http://schemas.openxmlformats.org/officeDocument/2006/relationships/tags" Target="../tags/tag246.xml"/><Relationship Id="rId20" Type="http://schemas.openxmlformats.org/officeDocument/2006/relationships/tags" Target="../tags/tag245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244.xml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5" Type="http://schemas.openxmlformats.org/officeDocument/2006/relationships/theme" Target="../theme/theme5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slideLayout" Target="../slideLayouts/slideLayout67.xml"/><Relationship Id="rId19" Type="http://schemas.openxmlformats.org/officeDocument/2006/relationships/tags" Target="../tags/tag327.xml"/><Relationship Id="rId18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0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6.xml"/><Relationship Id="rId25" Type="http://schemas.openxmlformats.org/officeDocument/2006/relationships/theme" Target="../theme/theme6.xml"/><Relationship Id="rId24" Type="http://schemas.openxmlformats.org/officeDocument/2006/relationships/tags" Target="../tags/tag415.xml"/><Relationship Id="rId23" Type="http://schemas.openxmlformats.org/officeDocument/2006/relationships/tags" Target="../tags/tag414.xml"/><Relationship Id="rId22" Type="http://schemas.openxmlformats.org/officeDocument/2006/relationships/tags" Target="../tags/tag413.xml"/><Relationship Id="rId21" Type="http://schemas.openxmlformats.org/officeDocument/2006/relationships/tags" Target="../tags/tag412.xml"/><Relationship Id="rId20" Type="http://schemas.openxmlformats.org/officeDocument/2006/relationships/tags" Target="../tags/tag411.xml"/><Relationship Id="rId2" Type="http://schemas.openxmlformats.org/officeDocument/2006/relationships/slideLayout" Target="../slideLayouts/slideLayout85.xml"/><Relationship Id="rId19" Type="http://schemas.openxmlformats.org/officeDocument/2006/relationships/tags" Target="../tags/tag410.xml"/><Relationship Id="rId18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5" Type="http://schemas.openxmlformats.org/officeDocument/2006/relationships/theme" Target="../theme/theme7.xml"/><Relationship Id="rId24" Type="http://schemas.openxmlformats.org/officeDocument/2006/relationships/tags" Target="../tags/tag498.xml"/><Relationship Id="rId23" Type="http://schemas.openxmlformats.org/officeDocument/2006/relationships/tags" Target="../tags/tag497.xml"/><Relationship Id="rId22" Type="http://schemas.openxmlformats.org/officeDocument/2006/relationships/tags" Target="../tags/tag496.xml"/><Relationship Id="rId21" Type="http://schemas.openxmlformats.org/officeDocument/2006/relationships/tags" Target="../tags/tag495.xml"/><Relationship Id="rId20" Type="http://schemas.openxmlformats.org/officeDocument/2006/relationships/tags" Target="../tags/tag494.xml"/><Relationship Id="rId2" Type="http://schemas.openxmlformats.org/officeDocument/2006/relationships/slideLayout" Target="../slideLayouts/slideLayout103.xml"/><Relationship Id="rId19" Type="http://schemas.openxmlformats.org/officeDocument/2006/relationships/tags" Target="../tags/tag493.xml"/><Relationship Id="rId18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5" Type="http://schemas.openxmlformats.org/officeDocument/2006/relationships/theme" Target="../theme/theme8.xml"/><Relationship Id="rId24" Type="http://schemas.openxmlformats.org/officeDocument/2006/relationships/tags" Target="../tags/tag581.xml"/><Relationship Id="rId23" Type="http://schemas.openxmlformats.org/officeDocument/2006/relationships/tags" Target="../tags/tag580.xml"/><Relationship Id="rId22" Type="http://schemas.openxmlformats.org/officeDocument/2006/relationships/tags" Target="../tags/tag579.xml"/><Relationship Id="rId21" Type="http://schemas.openxmlformats.org/officeDocument/2006/relationships/tags" Target="../tags/tag578.xml"/><Relationship Id="rId20" Type="http://schemas.openxmlformats.org/officeDocument/2006/relationships/tags" Target="../tags/tag577.xml"/><Relationship Id="rId2" Type="http://schemas.openxmlformats.org/officeDocument/2006/relationships/slideLayout" Target="../slideLayouts/slideLayout121.xml"/><Relationship Id="rId19" Type="http://schemas.openxmlformats.org/officeDocument/2006/relationships/tags" Target="../tags/tag576.xml"/><Relationship Id="rId18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0.xml"/><Relationship Id="rId25" Type="http://schemas.openxmlformats.org/officeDocument/2006/relationships/theme" Target="../theme/theme9.xml"/><Relationship Id="rId24" Type="http://schemas.openxmlformats.org/officeDocument/2006/relationships/tags" Target="../tags/tag664.xml"/><Relationship Id="rId23" Type="http://schemas.openxmlformats.org/officeDocument/2006/relationships/tags" Target="../tags/tag663.xml"/><Relationship Id="rId22" Type="http://schemas.openxmlformats.org/officeDocument/2006/relationships/tags" Target="../tags/tag662.xml"/><Relationship Id="rId21" Type="http://schemas.openxmlformats.org/officeDocument/2006/relationships/tags" Target="../tags/tag661.xml"/><Relationship Id="rId20" Type="http://schemas.openxmlformats.org/officeDocument/2006/relationships/tags" Target="../tags/tag660.xml"/><Relationship Id="rId2" Type="http://schemas.openxmlformats.org/officeDocument/2006/relationships/slideLayout" Target="../slideLayouts/slideLayout139.xml"/><Relationship Id="rId19" Type="http://schemas.openxmlformats.org/officeDocument/2006/relationships/tags" Target="../tags/tag659.xml"/><Relationship Id="rId18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1F2C8D05-4A2D-4886-916C-CBD4AF1D40D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25557C7-C3EB-4846-867B-237BF1E9EB24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082C822E-C31A-426F-AD9B-D7BB38008936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71E1926-E25E-4243-AD43-977E4BAE8E99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D5A65536-7083-4C0F-A83C-5EFAAC6EACE4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37139AC8-C5C1-47B8-8B25-F63E61C31ECF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919D270C-78FE-442D-B2A8-08473C873A66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03669CBA-D91B-4AA4-963C-6133E03B410A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66433F6-044F-41DB-B38E-ECCF9E067453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C36CA1F4-36DD-43AD-8DDC-305CDEE8905D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1189038"/>
            <a:ext cx="8140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1571625"/>
            <a:ext cx="81407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5DB2763C-5F4F-429B-AE07-8627A86A6496}" type="slidenum">
              <a:rPr lang="zh-CN" altLang="en-US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971.xml"/><Relationship Id="rId7" Type="http://schemas.openxmlformats.org/officeDocument/2006/relationships/tags" Target="../tags/tag970.xml"/><Relationship Id="rId6" Type="http://schemas.openxmlformats.org/officeDocument/2006/relationships/tags" Target="../tags/tag969.xml"/><Relationship Id="rId5" Type="http://schemas.openxmlformats.org/officeDocument/2006/relationships/tags" Target="../tags/tag968.xml"/><Relationship Id="rId4" Type="http://schemas.openxmlformats.org/officeDocument/2006/relationships/image" Target="../media/image10.jpeg"/><Relationship Id="rId3" Type="http://schemas.openxmlformats.org/officeDocument/2006/relationships/tags" Target="../tags/tag967.xml"/><Relationship Id="rId2" Type="http://schemas.openxmlformats.org/officeDocument/2006/relationships/tags" Target="../tags/tag966.xml"/><Relationship Id="rId1" Type="http://schemas.openxmlformats.org/officeDocument/2006/relationships/tags" Target="../tags/tag9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58.xml"/><Relationship Id="rId8" Type="http://schemas.openxmlformats.org/officeDocument/2006/relationships/image" Target="../media/image37.jpeg"/><Relationship Id="rId7" Type="http://schemas.openxmlformats.org/officeDocument/2006/relationships/tags" Target="../tags/tag1057.xml"/><Relationship Id="rId6" Type="http://schemas.openxmlformats.org/officeDocument/2006/relationships/image" Target="../media/image36.jpeg"/><Relationship Id="rId5" Type="http://schemas.openxmlformats.org/officeDocument/2006/relationships/tags" Target="../tags/tag1056.xml"/><Relationship Id="rId4" Type="http://schemas.openxmlformats.org/officeDocument/2006/relationships/image" Target="../media/image35.jpeg"/><Relationship Id="rId3" Type="http://schemas.openxmlformats.org/officeDocument/2006/relationships/tags" Target="../tags/tag1055.xml"/><Relationship Id="rId2" Type="http://schemas.openxmlformats.org/officeDocument/2006/relationships/tags" Target="../tags/tag1054.xml"/><Relationship Id="rId12" Type="http://schemas.openxmlformats.org/officeDocument/2006/relationships/slideLayout" Target="../slideLayouts/slideLayout144.xml"/><Relationship Id="rId11" Type="http://schemas.openxmlformats.org/officeDocument/2006/relationships/tags" Target="../tags/tag1059.xml"/><Relationship Id="rId10" Type="http://schemas.openxmlformats.org/officeDocument/2006/relationships/image" Target="../media/image38.jpeg"/><Relationship Id="rId1" Type="http://schemas.openxmlformats.org/officeDocument/2006/relationships/tags" Target="../tags/tag105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1065.xml"/><Relationship Id="rId7" Type="http://schemas.openxmlformats.org/officeDocument/2006/relationships/tags" Target="../tags/tag1064.xml"/><Relationship Id="rId6" Type="http://schemas.openxmlformats.org/officeDocument/2006/relationships/image" Target="../media/image40.jpeg"/><Relationship Id="rId5" Type="http://schemas.openxmlformats.org/officeDocument/2006/relationships/tags" Target="../tags/tag1063.xml"/><Relationship Id="rId4" Type="http://schemas.openxmlformats.org/officeDocument/2006/relationships/tags" Target="../tags/tag1062.xml"/><Relationship Id="rId3" Type="http://schemas.openxmlformats.org/officeDocument/2006/relationships/image" Target="../media/image39.jpeg"/><Relationship Id="rId2" Type="http://schemas.openxmlformats.org/officeDocument/2006/relationships/tags" Target="../tags/tag1061.xml"/><Relationship Id="rId13" Type="http://schemas.openxmlformats.org/officeDocument/2006/relationships/slideLayout" Target="../slideLayouts/slideLayout198.xml"/><Relationship Id="rId12" Type="http://schemas.openxmlformats.org/officeDocument/2006/relationships/tags" Target="../tags/tag1067.xml"/><Relationship Id="rId11" Type="http://schemas.openxmlformats.org/officeDocument/2006/relationships/image" Target="../media/image42.jpeg"/><Relationship Id="rId10" Type="http://schemas.openxmlformats.org/officeDocument/2006/relationships/tags" Target="../tags/tag1066.xml"/><Relationship Id="rId1" Type="http://schemas.openxmlformats.org/officeDocument/2006/relationships/tags" Target="../tags/tag106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72.xml"/><Relationship Id="rId8" Type="http://schemas.openxmlformats.org/officeDocument/2006/relationships/image" Target="../media/image45.jpeg"/><Relationship Id="rId7" Type="http://schemas.openxmlformats.org/officeDocument/2006/relationships/tags" Target="../tags/tag1071.xml"/><Relationship Id="rId6" Type="http://schemas.openxmlformats.org/officeDocument/2006/relationships/image" Target="../media/image44.jpeg"/><Relationship Id="rId5" Type="http://schemas.openxmlformats.org/officeDocument/2006/relationships/tags" Target="../tags/tag1070.xml"/><Relationship Id="rId4" Type="http://schemas.openxmlformats.org/officeDocument/2006/relationships/image" Target="../media/image43.jpeg"/><Relationship Id="rId3" Type="http://schemas.openxmlformats.org/officeDocument/2006/relationships/tags" Target="../tags/tag1069.xml"/><Relationship Id="rId2" Type="http://schemas.openxmlformats.org/officeDocument/2006/relationships/tags" Target="../tags/tag1068.xml"/><Relationship Id="rId10" Type="http://schemas.openxmlformats.org/officeDocument/2006/relationships/slideLayout" Target="../slideLayouts/slideLayout144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7" Type="http://schemas.openxmlformats.org/officeDocument/2006/relationships/tags" Target="../tags/tag1076.xml"/><Relationship Id="rId6" Type="http://schemas.openxmlformats.org/officeDocument/2006/relationships/image" Target="../media/image48.jpeg"/><Relationship Id="rId5" Type="http://schemas.openxmlformats.org/officeDocument/2006/relationships/tags" Target="../tags/tag1075.xml"/><Relationship Id="rId4" Type="http://schemas.openxmlformats.org/officeDocument/2006/relationships/image" Target="../media/image47.jpeg"/><Relationship Id="rId3" Type="http://schemas.openxmlformats.org/officeDocument/2006/relationships/tags" Target="../tags/tag1074.xml"/><Relationship Id="rId2" Type="http://schemas.openxmlformats.org/officeDocument/2006/relationships/image" Target="../media/image46.png"/><Relationship Id="rId1" Type="http://schemas.openxmlformats.org/officeDocument/2006/relationships/tags" Target="../tags/tag10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7.xml"/><Relationship Id="rId1" Type="http://schemas.openxmlformats.org/officeDocument/2006/relationships/tags" Target="../tags/tag107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7.xml"/><Relationship Id="rId1" Type="http://schemas.openxmlformats.org/officeDocument/2006/relationships/tags" Target="../tags/tag10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7.xml"/><Relationship Id="rId1" Type="http://schemas.openxmlformats.org/officeDocument/2006/relationships/tags" Target="../tags/tag10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5.xml"/><Relationship Id="rId1" Type="http://schemas.openxmlformats.org/officeDocument/2006/relationships/tags" Target="../tags/tag108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5.xml"/><Relationship Id="rId1" Type="http://schemas.openxmlformats.org/officeDocument/2006/relationships/tags" Target="../tags/tag108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976.xml"/><Relationship Id="rId7" Type="http://schemas.openxmlformats.org/officeDocument/2006/relationships/image" Target="../media/image13.jpeg"/><Relationship Id="rId6" Type="http://schemas.openxmlformats.org/officeDocument/2006/relationships/tags" Target="../tags/tag975.xml"/><Relationship Id="rId5" Type="http://schemas.openxmlformats.org/officeDocument/2006/relationships/image" Target="../media/image12.jpeg"/><Relationship Id="rId4" Type="http://schemas.openxmlformats.org/officeDocument/2006/relationships/tags" Target="../tags/tag974.xml"/><Relationship Id="rId3" Type="http://schemas.openxmlformats.org/officeDocument/2006/relationships/image" Target="../media/image11.jpeg"/><Relationship Id="rId2" Type="http://schemas.openxmlformats.org/officeDocument/2006/relationships/tags" Target="../tags/tag973.xml"/><Relationship Id="rId1" Type="http://schemas.openxmlformats.org/officeDocument/2006/relationships/tags" Target="../tags/tag97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108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983.xml"/><Relationship Id="rId7" Type="http://schemas.openxmlformats.org/officeDocument/2006/relationships/image" Target="../media/image14.jpeg"/><Relationship Id="rId6" Type="http://schemas.openxmlformats.org/officeDocument/2006/relationships/tags" Target="../tags/tag982.xml"/><Relationship Id="rId5" Type="http://schemas.openxmlformats.org/officeDocument/2006/relationships/tags" Target="../tags/tag981.xml"/><Relationship Id="rId4" Type="http://schemas.openxmlformats.org/officeDocument/2006/relationships/tags" Target="../tags/tag980.xml"/><Relationship Id="rId3" Type="http://schemas.openxmlformats.org/officeDocument/2006/relationships/tags" Target="../tags/tag979.xml"/><Relationship Id="rId2" Type="http://schemas.openxmlformats.org/officeDocument/2006/relationships/tags" Target="../tags/tag978.xml"/><Relationship Id="rId13" Type="http://schemas.openxmlformats.org/officeDocument/2006/relationships/slideLayout" Target="../slideLayouts/slideLayout36.xml"/><Relationship Id="rId12" Type="http://schemas.openxmlformats.org/officeDocument/2006/relationships/tags" Target="../tags/tag985.xml"/><Relationship Id="rId11" Type="http://schemas.openxmlformats.org/officeDocument/2006/relationships/image" Target="../media/image16.jpeg"/><Relationship Id="rId10" Type="http://schemas.openxmlformats.org/officeDocument/2006/relationships/tags" Target="../tags/tag984.xml"/><Relationship Id="rId1" Type="http://schemas.openxmlformats.org/officeDocument/2006/relationships/tags" Target="../tags/tag97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993.xml"/><Relationship Id="rId7" Type="http://schemas.openxmlformats.org/officeDocument/2006/relationships/tags" Target="../tags/tag992.xml"/><Relationship Id="rId6" Type="http://schemas.openxmlformats.org/officeDocument/2006/relationships/tags" Target="../tags/tag991.xml"/><Relationship Id="rId5" Type="http://schemas.openxmlformats.org/officeDocument/2006/relationships/tags" Target="../tags/tag990.xml"/><Relationship Id="rId4" Type="http://schemas.openxmlformats.org/officeDocument/2006/relationships/tags" Target="../tags/tag989.xml"/><Relationship Id="rId3" Type="http://schemas.openxmlformats.org/officeDocument/2006/relationships/tags" Target="../tags/tag988.xml"/><Relationship Id="rId2" Type="http://schemas.openxmlformats.org/officeDocument/2006/relationships/tags" Target="../tags/tag987.xml"/><Relationship Id="rId16" Type="http://schemas.openxmlformats.org/officeDocument/2006/relationships/slideLayout" Target="../slideLayouts/slideLayout54.xml"/><Relationship Id="rId15" Type="http://schemas.openxmlformats.org/officeDocument/2006/relationships/tags" Target="../tags/tag997.xml"/><Relationship Id="rId14" Type="http://schemas.openxmlformats.org/officeDocument/2006/relationships/image" Target="../media/image19.jpeg"/><Relationship Id="rId13" Type="http://schemas.openxmlformats.org/officeDocument/2006/relationships/tags" Target="../tags/tag996.xml"/><Relationship Id="rId12" Type="http://schemas.openxmlformats.org/officeDocument/2006/relationships/tags" Target="../tags/tag995.xml"/><Relationship Id="rId11" Type="http://schemas.openxmlformats.org/officeDocument/2006/relationships/image" Target="../media/image18.jpeg"/><Relationship Id="rId10" Type="http://schemas.openxmlformats.org/officeDocument/2006/relationships/tags" Target="../tags/tag994.xml"/><Relationship Id="rId1" Type="http://schemas.openxmlformats.org/officeDocument/2006/relationships/tags" Target="../tags/tag9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04.xml"/><Relationship Id="rId8" Type="http://schemas.openxmlformats.org/officeDocument/2006/relationships/tags" Target="../tags/tag1003.xml"/><Relationship Id="rId7" Type="http://schemas.openxmlformats.org/officeDocument/2006/relationships/tags" Target="../tags/tag1002.xml"/><Relationship Id="rId6" Type="http://schemas.openxmlformats.org/officeDocument/2006/relationships/tags" Target="../tags/tag1001.xml"/><Relationship Id="rId5" Type="http://schemas.openxmlformats.org/officeDocument/2006/relationships/image" Target="../media/image21.jpeg"/><Relationship Id="rId4" Type="http://schemas.openxmlformats.org/officeDocument/2006/relationships/tags" Target="../tags/tag1000.xml"/><Relationship Id="rId3" Type="http://schemas.openxmlformats.org/officeDocument/2006/relationships/image" Target="../media/image20.jpeg"/><Relationship Id="rId26" Type="http://schemas.openxmlformats.org/officeDocument/2006/relationships/slideLayout" Target="../slideLayouts/slideLayout72.xml"/><Relationship Id="rId25" Type="http://schemas.openxmlformats.org/officeDocument/2006/relationships/tags" Target="../tags/tag1019.xml"/><Relationship Id="rId24" Type="http://schemas.openxmlformats.org/officeDocument/2006/relationships/image" Target="../media/image22.jpeg"/><Relationship Id="rId23" Type="http://schemas.openxmlformats.org/officeDocument/2006/relationships/tags" Target="../tags/tag1018.xml"/><Relationship Id="rId22" Type="http://schemas.openxmlformats.org/officeDocument/2006/relationships/tags" Target="../tags/tag1017.xml"/><Relationship Id="rId21" Type="http://schemas.openxmlformats.org/officeDocument/2006/relationships/tags" Target="../tags/tag1016.xml"/><Relationship Id="rId20" Type="http://schemas.openxmlformats.org/officeDocument/2006/relationships/tags" Target="../tags/tag1015.xml"/><Relationship Id="rId2" Type="http://schemas.openxmlformats.org/officeDocument/2006/relationships/tags" Target="../tags/tag999.xml"/><Relationship Id="rId19" Type="http://schemas.openxmlformats.org/officeDocument/2006/relationships/tags" Target="../tags/tag1014.xml"/><Relationship Id="rId18" Type="http://schemas.openxmlformats.org/officeDocument/2006/relationships/tags" Target="../tags/tag1013.xml"/><Relationship Id="rId17" Type="http://schemas.openxmlformats.org/officeDocument/2006/relationships/tags" Target="../tags/tag1012.xml"/><Relationship Id="rId16" Type="http://schemas.openxmlformats.org/officeDocument/2006/relationships/tags" Target="../tags/tag1011.xml"/><Relationship Id="rId15" Type="http://schemas.openxmlformats.org/officeDocument/2006/relationships/tags" Target="../tags/tag1010.xml"/><Relationship Id="rId14" Type="http://schemas.openxmlformats.org/officeDocument/2006/relationships/tags" Target="../tags/tag1009.xml"/><Relationship Id="rId13" Type="http://schemas.openxmlformats.org/officeDocument/2006/relationships/tags" Target="../tags/tag1008.xml"/><Relationship Id="rId12" Type="http://schemas.openxmlformats.org/officeDocument/2006/relationships/tags" Target="../tags/tag1007.xml"/><Relationship Id="rId11" Type="http://schemas.openxmlformats.org/officeDocument/2006/relationships/tags" Target="../tags/tag1006.xml"/><Relationship Id="rId10" Type="http://schemas.openxmlformats.org/officeDocument/2006/relationships/tags" Target="../tags/tag1005.xml"/><Relationship Id="rId1" Type="http://schemas.openxmlformats.org/officeDocument/2006/relationships/tags" Target="../tags/tag99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26.xml"/><Relationship Id="rId8" Type="http://schemas.openxmlformats.org/officeDocument/2006/relationships/image" Target="../media/image24.jpeg"/><Relationship Id="rId7" Type="http://schemas.openxmlformats.org/officeDocument/2006/relationships/tags" Target="../tags/tag1025.xml"/><Relationship Id="rId6" Type="http://schemas.openxmlformats.org/officeDocument/2006/relationships/image" Target="../media/image23.jpeg"/><Relationship Id="rId5" Type="http://schemas.openxmlformats.org/officeDocument/2006/relationships/tags" Target="../tags/tag1024.xml"/><Relationship Id="rId4" Type="http://schemas.openxmlformats.org/officeDocument/2006/relationships/tags" Target="../tags/tag1023.xml"/><Relationship Id="rId3" Type="http://schemas.openxmlformats.org/officeDocument/2006/relationships/tags" Target="../tags/tag1022.xml"/><Relationship Id="rId2" Type="http://schemas.openxmlformats.org/officeDocument/2006/relationships/tags" Target="../tags/tag1021.xml"/><Relationship Id="rId14" Type="http://schemas.openxmlformats.org/officeDocument/2006/relationships/slideLayout" Target="../slideLayouts/slideLayout90.xml"/><Relationship Id="rId13" Type="http://schemas.openxmlformats.org/officeDocument/2006/relationships/tags" Target="../tags/tag1029.xml"/><Relationship Id="rId12" Type="http://schemas.openxmlformats.org/officeDocument/2006/relationships/image" Target="../media/image25.jpeg"/><Relationship Id="rId11" Type="http://schemas.openxmlformats.org/officeDocument/2006/relationships/tags" Target="../tags/tag1028.xml"/><Relationship Id="rId10" Type="http://schemas.openxmlformats.org/officeDocument/2006/relationships/tags" Target="../tags/tag1027.xml"/><Relationship Id="rId1" Type="http://schemas.openxmlformats.org/officeDocument/2006/relationships/tags" Target="../tags/tag102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tags" Target="../tags/tag1034.xml"/><Relationship Id="rId7" Type="http://schemas.openxmlformats.org/officeDocument/2006/relationships/image" Target="../media/image27.jpeg"/><Relationship Id="rId6" Type="http://schemas.openxmlformats.org/officeDocument/2006/relationships/tags" Target="../tags/tag1033.xml"/><Relationship Id="rId5" Type="http://schemas.openxmlformats.org/officeDocument/2006/relationships/image" Target="../media/image26.jpeg"/><Relationship Id="rId4" Type="http://schemas.openxmlformats.org/officeDocument/2006/relationships/tags" Target="../tags/tag1032.xml"/><Relationship Id="rId3" Type="http://schemas.openxmlformats.org/officeDocument/2006/relationships/tags" Target="../tags/tag1031.xml"/><Relationship Id="rId2" Type="http://schemas.openxmlformats.org/officeDocument/2006/relationships/tags" Target="../tags/tag1030.xml"/><Relationship Id="rId11" Type="http://schemas.openxmlformats.org/officeDocument/2006/relationships/slideLayout" Target="../slideLayouts/slideLayout108.xml"/><Relationship Id="rId10" Type="http://schemas.openxmlformats.org/officeDocument/2006/relationships/tags" Target="../tags/tag103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tags" Target="../tags/tag1043.xml"/><Relationship Id="rId7" Type="http://schemas.openxmlformats.org/officeDocument/2006/relationships/tags" Target="../tags/tag1042.xml"/><Relationship Id="rId6" Type="http://schemas.openxmlformats.org/officeDocument/2006/relationships/tags" Target="../tags/tag1041.xml"/><Relationship Id="rId5" Type="http://schemas.openxmlformats.org/officeDocument/2006/relationships/tags" Target="../tags/tag1040.xml"/><Relationship Id="rId4" Type="http://schemas.openxmlformats.org/officeDocument/2006/relationships/tags" Target="../tags/tag1039.xml"/><Relationship Id="rId3" Type="http://schemas.openxmlformats.org/officeDocument/2006/relationships/tags" Target="../tags/tag1038.xml"/><Relationship Id="rId2" Type="http://schemas.openxmlformats.org/officeDocument/2006/relationships/tags" Target="../tags/tag1037.xml"/><Relationship Id="rId16" Type="http://schemas.openxmlformats.org/officeDocument/2006/relationships/slideLayout" Target="../slideLayouts/slideLayout126.xml"/><Relationship Id="rId15" Type="http://schemas.openxmlformats.org/officeDocument/2006/relationships/tags" Target="../tags/tag1047.xml"/><Relationship Id="rId14" Type="http://schemas.openxmlformats.org/officeDocument/2006/relationships/image" Target="../media/image31.jpeg"/><Relationship Id="rId13" Type="http://schemas.openxmlformats.org/officeDocument/2006/relationships/tags" Target="../tags/tag1046.xml"/><Relationship Id="rId12" Type="http://schemas.openxmlformats.org/officeDocument/2006/relationships/tags" Target="../tags/tag1045.xml"/><Relationship Id="rId11" Type="http://schemas.openxmlformats.org/officeDocument/2006/relationships/image" Target="../media/image30.jpeg"/><Relationship Id="rId10" Type="http://schemas.openxmlformats.org/officeDocument/2006/relationships/tags" Target="../tags/tag1044.xml"/><Relationship Id="rId1" Type="http://schemas.openxmlformats.org/officeDocument/2006/relationships/tags" Target="../tags/tag103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.xml"/><Relationship Id="rId8" Type="http://schemas.openxmlformats.org/officeDocument/2006/relationships/tags" Target="../tags/tag1052.xml"/><Relationship Id="rId7" Type="http://schemas.openxmlformats.org/officeDocument/2006/relationships/image" Target="../media/image34.jpeg"/><Relationship Id="rId6" Type="http://schemas.openxmlformats.org/officeDocument/2006/relationships/tags" Target="../tags/tag1051.xml"/><Relationship Id="rId5" Type="http://schemas.openxmlformats.org/officeDocument/2006/relationships/image" Target="../media/image33.jpeg"/><Relationship Id="rId4" Type="http://schemas.openxmlformats.org/officeDocument/2006/relationships/tags" Target="../tags/tag1050.xml"/><Relationship Id="rId3" Type="http://schemas.openxmlformats.org/officeDocument/2006/relationships/tags" Target="../tags/tag1049.xml"/><Relationship Id="rId2" Type="http://schemas.openxmlformats.org/officeDocument/2006/relationships/image" Target="../media/image32.jpeg"/><Relationship Id="rId1" Type="http://schemas.openxmlformats.org/officeDocument/2006/relationships/tags" Target="../tags/tag10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>
            <p:custDataLst>
              <p:tags r:id="rId1"/>
            </p:custDataLst>
          </p:nvPr>
        </p:nvSpPr>
        <p:spPr>
          <a:xfrm>
            <a:off x="0" y="2787650"/>
            <a:ext cx="5618163" cy="3052763"/>
          </a:xfrm>
          <a:prstGeom prst="triangle">
            <a:avLst>
              <a:gd name="adj" fmla="val 325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微软雅黑" panose="020B0503020204020204" charset="-122"/>
            </a:endParaRPr>
          </a:p>
        </p:txBody>
      </p:sp>
      <p:sp>
        <p:nvSpPr>
          <p:cNvPr id="6" name="等腰三角形 5"/>
          <p:cNvSpPr/>
          <p:nvPr>
            <p:custDataLst>
              <p:tags r:id="rId2"/>
            </p:custDataLst>
          </p:nvPr>
        </p:nvSpPr>
        <p:spPr>
          <a:xfrm rot="2387021">
            <a:off x="1920875" y="1073150"/>
            <a:ext cx="3563938" cy="3073400"/>
          </a:xfrm>
          <a:prstGeom prst="triangle">
            <a:avLst/>
          </a:prstGeom>
          <a:noFill/>
          <a:ln w="25400">
            <a:solidFill>
              <a:schemeClr val="dk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2097" r="22097"/>
          <a:stretch>
            <a:fillRect/>
          </a:stretch>
        </p:blipFill>
        <p:spPr>
          <a:xfrm flipH="1">
            <a:off x="0" y="783886"/>
            <a:ext cx="5018412" cy="5055865"/>
          </a:xfrm>
          <a:custGeom>
            <a:avLst/>
            <a:gdLst>
              <a:gd name="connsiteX0" fmla="*/ 6807200 w 6807200"/>
              <a:gd name="connsiteY0" fmla="*/ 0 h 6858000"/>
              <a:gd name="connsiteX1" fmla="*/ 0 w 6807200"/>
              <a:gd name="connsiteY1" fmla="*/ 3429000 h 6858000"/>
              <a:gd name="connsiteX2" fmla="*/ 6807200 w 68072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7200" h="6858000">
                <a:moveTo>
                  <a:pt x="6807200" y="0"/>
                </a:moveTo>
                <a:lnTo>
                  <a:pt x="0" y="3429000"/>
                </a:lnTo>
                <a:lnTo>
                  <a:pt x="6807200" y="6858000"/>
                </a:lnTo>
                <a:close/>
              </a:path>
            </a:pathLst>
          </a:custGeom>
        </p:spPr>
      </p:pic>
      <p:sp>
        <p:nvSpPr>
          <p:cNvPr id="8" name="等腰三角形 7"/>
          <p:cNvSpPr/>
          <p:nvPr>
            <p:custDataLst>
              <p:tags r:id="rId5"/>
            </p:custDataLst>
          </p:nvPr>
        </p:nvSpPr>
        <p:spPr>
          <a:xfrm rot="2346799">
            <a:off x="1898650" y="1258888"/>
            <a:ext cx="3816350" cy="3290887"/>
          </a:xfrm>
          <a:prstGeom prst="triangle">
            <a:avLst/>
          </a:prstGeom>
          <a:noFill/>
          <a:ln w="25400">
            <a:solidFill>
              <a:schemeClr val="dk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latin typeface="微软雅黑" panose="020B0503020204020204" charset="-122"/>
            </a:endParaRPr>
          </a:p>
        </p:txBody>
      </p:sp>
      <p:sp>
        <p:nvSpPr>
          <p:cNvPr id="2" name="文本框 1" descr="7b0a20202020227461726765744d6f64756c65223a202270726f636573734f6e6c696e65466f6e7473220a7d0a"/>
          <p:cNvSpPr txBox="1"/>
          <p:nvPr>
            <p:custDataLst>
              <p:tags r:id="rId6"/>
            </p:custDataLst>
          </p:nvPr>
        </p:nvSpPr>
        <p:spPr>
          <a:xfrm>
            <a:off x="5530850" y="981075"/>
            <a:ext cx="3460750" cy="2374900"/>
          </a:xfrm>
          <a:prstGeom prst="rect">
            <a:avLst/>
          </a:prstGeom>
          <a:noFill/>
        </p:spPr>
        <p:txBody>
          <a:bodyPr lIns="47625" tIns="19050" rIns="47625" bIns="19050" anchor="b"/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6600" b="1" spc="160" noProof="1">
                <a:solidFill>
                  <a:schemeClr val="accent1">
                    <a:lumMod val="50000"/>
                  </a:schemeClr>
                </a:solidFill>
                <a:latin typeface="汉仪闫锐敏行楷繁" panose="00020600040101010101" charset="-122"/>
                <a:ea typeface="汉仪闫锐敏行楷繁" panose="00020600040101010101" charset="-122"/>
                <a:sym typeface="方正鲁迅行书 简" panose="02000500000000000000" charset="-122"/>
              </a:rPr>
              <a:t>My college My dream</a:t>
            </a:r>
            <a:endParaRPr lang="zh-CN" sz="6600" b="1" spc="160" noProof="1">
              <a:solidFill>
                <a:schemeClr val="accent1">
                  <a:lumMod val="50000"/>
                </a:schemeClr>
              </a:solidFill>
              <a:latin typeface="汉仪闫锐敏行楷繁" panose="00020600040101010101" charset="-122"/>
              <a:ea typeface="汉仪闫锐敏行楷繁" panose="00020600040101010101" charset="-122"/>
              <a:sym typeface="方正鲁迅行书 简" panose="02000500000000000000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6172200" y="4411663"/>
            <a:ext cx="2286000" cy="105251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lIns="47625" tIns="19050" rIns="47625" bIns="1905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altLang="zh-CN" sz="2000" spc="12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汉仪闫锐敏行楷繁" panose="00020600040101010101" charset="-122"/>
                <a:ea typeface="汉仪闫锐敏行楷繁" panose="00020600040101010101" charset="-122"/>
                <a:cs typeface="微软雅黑" panose="020B0503020204020204" charset="-122"/>
              </a:rPr>
              <a:t>By Liang Yuhua</a:t>
            </a:r>
            <a:endParaRPr altLang="zh-CN" sz="2000" spc="12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汉仪闫锐敏行楷繁" panose="00020600040101010101" charset="-122"/>
              <a:ea typeface="汉仪闫锐敏行楷繁" panose="00020600040101010101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3"/>
          <p:cNvSpPr/>
          <p:nvPr>
            <p:custDataLst>
              <p:tags r:id="rId1"/>
            </p:custDataLst>
          </p:nvPr>
        </p:nvSpPr>
        <p:spPr>
          <a:xfrm>
            <a:off x="1806575" y="271463"/>
            <a:ext cx="7202488" cy="6518275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1350" noProof="1"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PA-矩形 4"/>
          <p:cNvSpPr/>
          <p:nvPr>
            <p:custDataLst>
              <p:tags r:id="rId2"/>
            </p:custDataLst>
          </p:nvPr>
        </p:nvSpPr>
        <p:spPr>
          <a:xfrm>
            <a:off x="915988" y="625475"/>
            <a:ext cx="1057275" cy="446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1350" noProof="1">
              <a:latin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07876" name="PA-图片 6" descr="placingpictureplacehold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908050"/>
            <a:ext cx="433863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877" name="PA-图片 11" descr="placingpictureplaceholde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3802063"/>
            <a:ext cx="2235200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878" name="PA-图片 12" descr="placingpictureplaceholder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3802063"/>
            <a:ext cx="1982787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879" name="PA-图片 7" descr="t013d7febb5d9cc88ba (1)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71463"/>
            <a:ext cx="2552700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矩形 5"/>
          <p:cNvSpPr/>
          <p:nvPr>
            <p:custDataLst>
              <p:tags r:id="rId1"/>
            </p:custDataLst>
          </p:nvPr>
        </p:nvSpPr>
        <p:spPr>
          <a:xfrm>
            <a:off x="342903" y="1200150"/>
            <a:ext cx="2743222" cy="4457700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283710" y="3896360"/>
            <a:ext cx="3959860" cy="2009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60" h="9360">
                <a:moveTo>
                  <a:pt x="0" y="0"/>
                </a:moveTo>
                <a:lnTo>
                  <a:pt x="5760" y="0"/>
                </a:lnTo>
                <a:lnTo>
                  <a:pt x="5760" y="9360"/>
                </a:lnTo>
                <a:lnTo>
                  <a:pt x="0" y="93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" name="矩形 4"/>
          <p:cNvSpPr/>
          <p:nvPr>
            <p:custDataLst>
              <p:tags r:id="rId4"/>
            </p:custDataLst>
          </p:nvPr>
        </p:nvSpPr>
        <p:spPr>
          <a:xfrm>
            <a:off x="3543300" y="1200150"/>
            <a:ext cx="5372100" cy="2657475"/>
          </a:xfrm>
          <a:prstGeom prst="rect">
            <a:avLst/>
          </a:prstGeom>
          <a:solidFill>
            <a:schemeClr val="l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4283694" y="1196972"/>
            <a:ext cx="3943379" cy="26504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280" h="6240">
                <a:moveTo>
                  <a:pt x="0" y="0"/>
                </a:moveTo>
                <a:lnTo>
                  <a:pt x="8280" y="0"/>
                </a:lnTo>
                <a:lnTo>
                  <a:pt x="828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8288087" y="345000"/>
            <a:ext cx="677732" cy="117633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pPr algn="ctr">
              <a:lnSpc>
                <a:spcPct val="120000"/>
              </a:lnSpc>
            </a:pPr>
            <a:r>
              <a:rPr lang="en-US" altLang="zh-CN" sz="6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”</a:t>
            </a:r>
            <a:endParaRPr lang="en-US" altLang="zh-CN" sz="6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r="12501"/>
          <a:stretch>
            <a:fillRect/>
          </a:stretch>
        </p:blipFill>
        <p:spPr>
          <a:xfrm>
            <a:off x="3268867" y="5175319"/>
            <a:ext cx="1303133" cy="1682681"/>
          </a:xfrm>
          <a:prstGeom prst="rect">
            <a:avLst/>
          </a:prstGeom>
        </p:spPr>
      </p:pic>
      <p:pic>
        <p:nvPicPr>
          <p:cNvPr id="2" name="图片 1" descr="t010ad7fbf1622591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1015" y="1973580"/>
            <a:ext cx="2426970" cy="291020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矩形 10"/>
          <p:cNvSpPr/>
          <p:nvPr userDrawn="1">
            <p:custDataLst>
              <p:tags r:id="rId2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>
              <a:latin typeface="微软雅黑" panose="020B0503020204020204" charset="-122"/>
            </a:endParaRPr>
          </a:p>
        </p:txBody>
      </p:sp>
      <p:pic>
        <p:nvPicPr>
          <p:cNvPr id="8" name="PA-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6469" b="6469"/>
          <a:stretch>
            <a:fillRect/>
          </a:stretch>
        </p:blipFill>
        <p:spPr>
          <a:xfrm>
            <a:off x="685770" y="1314364"/>
            <a:ext cx="4286278" cy="422927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7440">
                <a:moveTo>
                  <a:pt x="0" y="0"/>
                </a:moveTo>
                <a:lnTo>
                  <a:pt x="7680" y="0"/>
                </a:lnTo>
                <a:lnTo>
                  <a:pt x="76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A-图片 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5648" b="5648"/>
          <a:stretch>
            <a:fillRect/>
          </a:stretch>
        </p:blipFill>
        <p:spPr>
          <a:xfrm>
            <a:off x="5200651" y="952494"/>
            <a:ext cx="3257579" cy="205805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3600">
                <a:moveTo>
                  <a:pt x="0" y="0"/>
                </a:moveTo>
                <a:lnTo>
                  <a:pt x="8160" y="0"/>
                </a:lnTo>
                <a:lnTo>
                  <a:pt x="8160" y="3600"/>
                </a:lnTo>
                <a:lnTo>
                  <a:pt x="0" y="36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PA-图片 9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8420" b="18420"/>
          <a:stretch>
            <a:fillRect/>
          </a:stretch>
        </p:blipFill>
        <p:spPr>
          <a:xfrm>
            <a:off x="5200651" y="3848138"/>
            <a:ext cx="3257579" cy="20574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3600">
                <a:moveTo>
                  <a:pt x="0" y="0"/>
                </a:moveTo>
                <a:lnTo>
                  <a:pt x="8160" y="0"/>
                </a:lnTo>
                <a:lnTo>
                  <a:pt x="8160" y="3600"/>
                </a:lnTo>
                <a:lnTo>
                  <a:pt x="0" y="36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2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8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-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3750" b="3750"/>
          <a:stretch>
            <a:fillRect/>
          </a:stretch>
        </p:blipFill>
        <p:spPr>
          <a:xfrm>
            <a:off x="899794" y="1917065"/>
            <a:ext cx="3479166" cy="321881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8880">
                <a:moveTo>
                  <a:pt x="0" y="0"/>
                </a:moveTo>
                <a:lnTo>
                  <a:pt x="9600" y="0"/>
                </a:lnTo>
                <a:lnTo>
                  <a:pt x="960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A-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236" r="1236"/>
          <a:stretch>
            <a:fillRect/>
          </a:stretch>
        </p:blipFill>
        <p:spPr>
          <a:xfrm>
            <a:off x="5372110" y="983437"/>
            <a:ext cx="3314719" cy="22431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4080">
                <a:moveTo>
                  <a:pt x="0" y="0"/>
                </a:moveTo>
                <a:lnTo>
                  <a:pt x="6960" y="0"/>
                </a:lnTo>
                <a:lnTo>
                  <a:pt x="696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A-图片 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431" b="431"/>
          <a:stretch>
            <a:fillRect/>
          </a:stretch>
        </p:blipFill>
        <p:spPr>
          <a:xfrm>
            <a:off x="5372100" y="4018280"/>
            <a:ext cx="3314700" cy="19564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4080">
                <a:moveTo>
                  <a:pt x="0" y="0"/>
                </a:moveTo>
                <a:lnTo>
                  <a:pt x="6960" y="0"/>
                </a:lnTo>
                <a:lnTo>
                  <a:pt x="696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AEAE5"/>
            </a:gs>
            <a:gs pos="0">
              <a:srgbClr val="F1F1EE"/>
            </a:gs>
            <a:gs pos="100000">
              <a:srgbClr val="E3E2DC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 descr="7b0a20202020227461726765744d6f64756c65223a202270726f636573734f6e6c696e65466f6e7473220a7d0a"/>
          <p:cNvSpPr>
            <a:spLocks noGrp="1"/>
          </p:cNvSpPr>
          <p:nvPr>
            <p:ph idx="1"/>
          </p:nvPr>
        </p:nvSpPr>
        <p:spPr>
          <a:xfrm>
            <a:off x="502285" y="1240155"/>
            <a:ext cx="8139430" cy="4976495"/>
          </a:xfrm>
        </p:spPr>
        <p:txBody>
          <a:bodyPr/>
          <a:p>
            <a:pPr marL="0" indent="0">
              <a:buNone/>
            </a:pPr>
            <a:r>
              <a:rPr lang="zh-CN" altLang="en-US"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北京大学（Peking University），简称“北大”，是中华人民共和国教育部直属的全国重点大学，位列“双一流”、“211工程”、“985工程”，入选“学位授权自主审核单位”、“基础学科拔尖学生培养试验计划”、“基础学科招生改革试点”、“高等学校创新能力提升计划”、“高等学校学科创新引智计划”，为九校联盟、松联盟、中国大学校长联谊会、京港大学联盟、亚洲大学联盟、东亚研究型大学协会、国际研究型大学联盟、环太平洋大学联盟、21世纪学术联盟、东亚四大学论坛、国际公立大学论坛、中俄综合性大学联盟成员。</a:t>
            </a:r>
            <a:endParaRPr lang="zh-CN" altLang="en-US" sz="24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endParaRPr lang="zh-CN" altLang="en-US" sz="24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7E7E7E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285" y="1069340"/>
            <a:ext cx="8139430" cy="4598670"/>
          </a:xfrm>
        </p:spPr>
        <p:txBody>
          <a:bodyPr/>
          <a:p>
            <a:pPr marL="0" indent="0">
              <a:buNone/>
            </a:pPr>
            <a:r>
              <a:rPr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北京大学创立于1898年维新变法之际，初名京师大学堂，是中国近现代第一所国立综合性大学，创办之初也是国家最高教育行政机关。</a:t>
            </a:r>
            <a:r>
              <a:rPr lang="en-US" altLang="zh-CN"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1</a:t>
            </a:r>
            <a:r>
              <a:rPr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912年改为国立北京大</a:t>
            </a:r>
            <a:r>
              <a:rPr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学。1937年南迁至长沙，与国立清华大学和私立南开大学组成国立长沙临时大学，1938年迁至昆明，更名为国立西南联合大学。1946年复员返回北平（现北京）。1952年经全国高校院系调整，成为以文理基础学科为主的综合性大学，并自北京沙滩等地迁至现址。2000年与原北京医科大学合并，组建为新的北京大学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AEAE5"/>
            </a:gs>
            <a:gs pos="0">
              <a:srgbClr val="F1F1EE"/>
            </a:gs>
            <a:gs pos="100000">
              <a:srgbClr val="E3E2DC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285" y="1458595"/>
            <a:ext cx="8139430" cy="4209415"/>
          </a:xfrm>
        </p:spPr>
        <p:txBody>
          <a:bodyPr/>
          <a:p>
            <a:pPr marL="0" indent="0">
              <a:buNone/>
            </a:pPr>
            <a:r>
              <a:rPr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北京大学是新文化运动的中心和五四运动的策源地，最早在中国传播马克思主义和科学、民主思想，是创建中国共产党的重要基地之一。长期以来，北京大学始终与中国和中国人民共命运，与时代和社会同前进，恰如蔡元培先生所言：“</a:t>
            </a:r>
            <a:r>
              <a:rPr sz="2400">
                <a:solidFill>
                  <a:schemeClr val="tx2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大学者，囊括大典，网罗众家之学府也……此思想自由之通则，而大学之所以为大也。</a:t>
            </a:r>
            <a:r>
              <a:rPr lang="en-US" altLang="zh-CN"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”</a:t>
            </a:r>
            <a:endParaRPr lang="zh-CN" altLang="en-US" sz="24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pPr marL="0" indent="0">
              <a:buNone/>
            </a:pP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7E7E7E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244475" y="219710"/>
            <a:ext cx="8397240" cy="6624320"/>
          </a:xfrm>
        </p:spPr>
        <p:txBody>
          <a:bodyPr/>
          <a:p>
            <a:pPr marL="0" indent="0">
              <a:buNone/>
            </a:pPr>
            <a:r>
              <a:rPr lang="zh-CN" altLang="en-US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北大是近年来国内、国外各类大学排行榜中获得第一最多的大陆高校。</a:t>
            </a:r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en-US" altLang="zh-CN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 </a:t>
            </a:r>
            <a:r>
              <a:rPr lang="zh-CN" altLang="en-US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2015年中国校友会大学排名中，北大蝉联中国第1位。</a:t>
            </a:r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zh-CN" altLang="en-US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2015年武书连中国大学综合实力100强，北大蝉联中国第1位。</a:t>
            </a:r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zh-CN" altLang="en-US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2015年武汉大学中国科学评价研究中心（RCCSE）公布的大学排行榜中，北大蝉联中国高校第1位。</a:t>
            </a:r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zh-CN" altLang="en-US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2015年台湾大学版全球大学排名中，北大位列全球第47名，蝉联大中华地区高校第1位。</a:t>
            </a:r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zh-CN" altLang="en-US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2016年美国USNews世界大学排名中：北大位列全球第41位，蝉联大中华地区高校第1位。</a:t>
            </a:r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zh-CN" altLang="en-US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2015-2016年《泰晤士报高等教育》世界大学排名中，北京大学位列全球第42位，蝉联大中华地区高校第1。</a:t>
            </a:r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zh-CN" altLang="en-US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2015年CWUR全球大学排名中：北大位列全球第56位，蝉联大中华地区高校第1。</a:t>
            </a:r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zh-CN" altLang="en-US" sz="20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QS2018／2019年亚洲大学排行榜北京大学排第五名。</a:t>
            </a:r>
            <a:endParaRPr lang="zh-CN" altLang="en-US" sz="20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EAEAE5"/>
            </a:gs>
            <a:gs pos="0">
              <a:srgbClr val="F1F1EE"/>
            </a:gs>
            <a:gs pos="100000">
              <a:srgbClr val="E3E2DC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/>
          <a:p>
            <a:r>
              <a:rPr lang="zh-CN" altLang="en-US"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北京大学并无校训</a:t>
            </a:r>
            <a:endParaRPr lang="zh-CN" altLang="en-US" sz="24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zh-CN" altLang="en-US"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北京大学并无校歌</a:t>
            </a:r>
            <a:endParaRPr lang="zh-CN" altLang="en-US" sz="24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r>
              <a:rPr lang="zh-CN" altLang="en-US" sz="2400"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北大校庆日为5月4日。1951年的12月7日，汤用彤副校长提出把北大校庆日由12月17日改为5月4日，认为校庆时间临近期末，师生紧张不宜搞大的活动。从此以后，北京大学校庆日就改在了每年的5月4日。</a:t>
            </a:r>
            <a:endParaRPr lang="zh-CN" altLang="en-US" sz="2400"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全国金融学专业大学排名</a:t>
            </a:r>
            <a:br>
              <a:rPr lang="zh-CN" altLang="en-US">
                <a:latin typeface="楷体" panose="02010609060101010101" charset="-122"/>
                <a:ea typeface="楷体" panose="02010609060101010101" charset="-122"/>
              </a:rPr>
            </a:br>
            <a:endParaRPr lang="zh-CN" altLang="en-US" smtClean="0"/>
          </a:p>
        </p:txBody>
      </p:sp>
      <p:sp>
        <p:nvSpPr>
          <p:cNvPr id="211970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909320"/>
            <a:ext cx="8229600" cy="5683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序号	学校代码	学校名称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评选结果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1	10001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北京大学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2	10002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中国人民大学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3	10034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中央财经大学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4	10036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对外经济贸易大学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5	10173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东北财经大学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6	10272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上海财经大学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7	10384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厦门大学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8	10003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清华大学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A-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9	10055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南开大学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A-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10	10246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复旦大学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A-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</a:endParaRPr>
          </a:p>
          <a:p>
            <a:pPr marL="0" indent="0">
              <a:buFontTx/>
              <a:buNone/>
            </a:pPr>
            <a:endParaRPr lang="zh-CN" altLang="en-US" sz="280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57200" y="773113"/>
            <a:ext cx="8229600" cy="985837"/>
          </a:xfrm>
          <a:prstGeom prst="rect">
            <a:avLst/>
          </a:prstGeom>
          <a:noFill/>
        </p:spPr>
        <p:txBody>
          <a:bodyPr lIns="47625" tIns="19050" rIns="47625" bIns="1905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200" b="1" spc="360" noProof="1">
                <a:solidFill>
                  <a:schemeClr val="accent1">
                    <a:lumMod val="50000"/>
                  </a:schemeClr>
                </a:solidFill>
                <a:latin typeface="汉仪闫锐敏行楷繁" panose="00020600040101010101" charset="-122"/>
                <a:ea typeface="汉仪闫锐敏行楷繁" panose="00020600040101010101" charset="-122"/>
                <a:sym typeface="+mn-ea"/>
              </a:rPr>
              <a:t>自强不息，厚德载物</a:t>
            </a:r>
            <a:endParaRPr lang="zh-CN" altLang="en-US" sz="5200" b="1" spc="360" noProof="1">
              <a:solidFill>
                <a:schemeClr val="accent1">
                  <a:lumMod val="50000"/>
                </a:schemeClr>
              </a:solidFill>
              <a:latin typeface="汉仪闫锐敏行楷繁" panose="00020600040101010101" charset="-122"/>
              <a:ea typeface="汉仪闫锐敏行楷繁" panose="00020600040101010101" charset="-122"/>
              <a:sym typeface="+mn-ea"/>
            </a:endParaRPr>
          </a:p>
        </p:txBody>
      </p:sp>
      <p:pic>
        <p:nvPicPr>
          <p:cNvPr id="7" name="PA-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539750" y="4653433"/>
            <a:ext cx="2743200" cy="15417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60" h="7200">
                <a:moveTo>
                  <a:pt x="0" y="0"/>
                </a:moveTo>
                <a:lnTo>
                  <a:pt x="5760" y="0"/>
                </a:lnTo>
                <a:lnTo>
                  <a:pt x="576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A-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3491865" y="2564918"/>
            <a:ext cx="5257800" cy="295528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7200">
                <a:moveTo>
                  <a:pt x="0" y="0"/>
                </a:moveTo>
                <a:lnTo>
                  <a:pt x="11040" y="0"/>
                </a:lnTo>
                <a:lnTo>
                  <a:pt x="1104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99685" name="PA-图片 4" descr="t01409ee9dd99712d8c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82763"/>
            <a:ext cx="28384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9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全国数学专业大学排名</a:t>
            </a:r>
            <a:b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22350"/>
            <a:ext cx="8229600" cy="5104130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序号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学校名称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评估结果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1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北京大学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2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复旦大学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3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山东大学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4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清华大学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5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北京师范大学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6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南开大学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7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上海交通大学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8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中国科学技术大学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9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西安交通大学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10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吉林大学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A-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全国应用经济学专业大学排名</a:t>
            </a:r>
            <a:b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28700"/>
            <a:ext cx="8610600" cy="5097780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排名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学校名称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评估结果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1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北京大学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2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中国人民大学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3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中央财经大学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4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对外经济贸易大学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5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东北财经大学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6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上海财经大学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7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厦门大学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8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清华大学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A-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9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南开大学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A-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10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复旦大学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A-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880"/>
            <a:ext cx="8229600" cy="951230"/>
          </a:xfrm>
        </p:spPr>
        <p:txBody>
          <a:bodyPr/>
          <a:p>
            <a:br>
              <a:rPr lang="zh-CN" altLang="en-US"/>
            </a:b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计算机科学与技术学科评估结果</a:t>
            </a:r>
            <a:b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6475"/>
            <a:ext cx="8229600" cy="5120005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序号	学校代码	学校名称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评选结果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1	10001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北京大学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2	10003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清华大学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3	10335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浙江大学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4	90002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国防科技大学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A+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5	10006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北京航空航天大学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6	10013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北京邮电大学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7	10213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哈尔滨工业大学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8	10248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上海交通大学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9	10284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南京大学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A</a:t>
            </a:r>
            <a:endParaRPr lang="zh-CN" altLang="en-US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10	10487	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</a:t>
            </a:r>
            <a:r>
              <a:rPr lang="zh-CN" altLang="en-US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华中科技大</a:t>
            </a:r>
            <a:r>
              <a:rPr lang="en-US" altLang="zh-CN"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        A</a:t>
            </a:r>
            <a:endParaRPr lang="en-US" altLang="zh-CN" sz="280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https://img7.file.cache.docer.com/storage/image/2/0/9/6/c/18b32e280459943d911bec246e7f05c1.jpg" descr="&amp;pky354618008_sjzg_&amp;2&amp;src_toppic_drop2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" y="968375"/>
            <a:ext cx="8197850" cy="52717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告白情书_YS" panose="02010600010101010101" charset="-128"/>
                <a:ea typeface="方正告白情书_YS" panose="02010600010101010101" charset="-128"/>
              </a:rPr>
              <a:t>生命可以随心所欲，但不能随波逐流，</a:t>
            </a:r>
            <a:endParaRPr lang="zh-CN" altLang="en-US"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告白情书_YS" panose="02010600010101010101" charset="-128"/>
              <a:ea typeface="方正告白情书_YS" panose="02010600010101010101" charset="-128"/>
            </a:endParaRPr>
          </a:p>
          <a:p>
            <a:pPr marL="0" indent="0">
              <a:buNone/>
            </a:pPr>
            <a:r>
              <a:rPr lang="zh-CN" alt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告白情书_YS" panose="02010600010101010101" charset="-128"/>
                <a:ea typeface="方正告白情书_YS" panose="02010600010101010101" charset="-128"/>
              </a:rPr>
              <a:t>且视他人之凝目如盏盏鬼火，大胆的去走你的路</a:t>
            </a:r>
            <a:endParaRPr lang="zh-CN" altLang="en-US"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方正告白情书_YS" panose="02010600010101010101" charset="-128"/>
              <a:ea typeface="方正告白情书_YS" panose="02010600010101010101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https://img7.file.cache.docer.com/storage/image/e/2/8/2/6/9b74e68a2dec875b801a69c22111bb63.jpg" descr="&amp;pky384618010_sjzg_&amp;2&amp;src_toppic_drop2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731520"/>
            <a:ext cx="7620000" cy="53949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43990"/>
            <a:ext cx="4638675" cy="1534160"/>
          </a:xfrm>
        </p:spPr>
        <p:txBody>
          <a:bodyPr/>
          <a:p>
            <a:r>
              <a:rPr lang="en-US" altLang="zh-CN" sz="6000">
                <a:latin typeface="方正鲁迅行书 简" panose="02000500000000000000" charset="-122"/>
                <a:ea typeface="方正鲁迅行书 简" panose="02000500000000000000" charset="-122"/>
              </a:rPr>
              <a:t>Thank you</a:t>
            </a:r>
            <a:endParaRPr lang="en-US" altLang="zh-CN" sz="6000">
              <a:latin typeface="方正鲁迅行书 简" panose="02000500000000000000" charset="-122"/>
              <a:ea typeface="方正鲁迅行书 简" panose="02000500000000000000" charset="-122"/>
            </a:endParaRPr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457200" y="667385"/>
            <a:ext cx="8229600" cy="5459095"/>
          </a:xfrm>
        </p:spPr>
        <p:txBody>
          <a:bodyPr/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平行四边形 4"/>
          <p:cNvSpPr/>
          <p:nvPr>
            <p:custDataLst>
              <p:tags r:id="rId1"/>
            </p:custDataLst>
          </p:nvPr>
        </p:nvSpPr>
        <p:spPr>
          <a:xfrm flipH="1">
            <a:off x="34925" y="0"/>
            <a:ext cx="9144000" cy="6858000"/>
          </a:xfrm>
          <a:prstGeom prst="parallelogram">
            <a:avLst>
              <a:gd name="adj" fmla="val 83230"/>
            </a:avLst>
          </a:prstGeom>
          <a:pattFill prst="ltHorz">
            <a:fgClr>
              <a:schemeClr val="accent1">
                <a:lumMod val="20000"/>
                <a:lumOff val="80000"/>
              </a:schemeClr>
            </a:fgClr>
            <a:bgClr>
              <a:schemeClr val="l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>
              <a:latin typeface="微软雅黑" panose="020B0503020204020204" charset="-122"/>
            </a:endParaRPr>
          </a:p>
        </p:txBody>
      </p:sp>
      <p:sp>
        <p:nvSpPr>
          <p:cNvPr id="6" name="PA-任意多边形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rot="10800000">
            <a:off x="8458200" y="673100"/>
            <a:ext cx="476250" cy="38100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 sz="1350" noProof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PA-任意多边形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220663" y="5803900"/>
            <a:ext cx="476250" cy="38100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 sz="1350" noProof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PA-矩形 7"/>
          <p:cNvSpPr/>
          <p:nvPr>
            <p:custDataLst>
              <p:tags r:id="rId4"/>
            </p:custDataLst>
          </p:nvPr>
        </p:nvSpPr>
        <p:spPr>
          <a:xfrm>
            <a:off x="4713288" y="4763"/>
            <a:ext cx="3744912" cy="2582862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latin typeface="微软雅黑" panose="020B0503020204020204" charset="-122"/>
            </a:endParaRPr>
          </a:p>
        </p:txBody>
      </p:sp>
      <p:sp>
        <p:nvSpPr>
          <p:cNvPr id="9" name="PA-矩形 8"/>
          <p:cNvSpPr/>
          <p:nvPr>
            <p:custDataLst>
              <p:tags r:id="rId5"/>
            </p:custDataLst>
          </p:nvPr>
        </p:nvSpPr>
        <p:spPr>
          <a:xfrm>
            <a:off x="-11113" y="2736850"/>
            <a:ext cx="3402013" cy="2986088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latin typeface="微软雅黑" panose="020B0503020204020204" charset="-122"/>
            </a:endParaRPr>
          </a:p>
        </p:txBody>
      </p:sp>
      <p:pic>
        <p:nvPicPr>
          <p:cNvPr id="11" name="PA-图片 10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7315" y="2997198"/>
            <a:ext cx="3200400" cy="23990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0" h="6000">
                <a:moveTo>
                  <a:pt x="0" y="0"/>
                </a:moveTo>
                <a:lnTo>
                  <a:pt x="6720" y="0"/>
                </a:lnTo>
                <a:lnTo>
                  <a:pt x="6720" y="6000"/>
                </a:lnTo>
                <a:lnTo>
                  <a:pt x="0" y="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A-图片 1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4985385" y="203833"/>
            <a:ext cx="3200400" cy="21336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0" h="6000">
                <a:moveTo>
                  <a:pt x="0" y="0"/>
                </a:moveTo>
                <a:lnTo>
                  <a:pt x="6720" y="0"/>
                </a:lnTo>
                <a:lnTo>
                  <a:pt x="6720" y="6000"/>
                </a:lnTo>
                <a:lnTo>
                  <a:pt x="0" y="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0713" name="PA-图片 9" descr="t0159534bcb5ee3f8f3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284538"/>
            <a:ext cx="2770187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0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PA-直接连接符 4"/>
          <p:cNvCxnSpPr/>
          <p:nvPr>
            <p:custDataLst>
              <p:tags r:id="rId1"/>
            </p:custDataLst>
          </p:nvPr>
        </p:nvCxnSpPr>
        <p:spPr>
          <a:xfrm>
            <a:off x="338138" y="585788"/>
            <a:ext cx="3533775" cy="17462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A-直接连接符 5"/>
          <p:cNvCxnSpPr/>
          <p:nvPr>
            <p:custDataLst>
              <p:tags r:id="rId2"/>
            </p:custDataLst>
          </p:nvPr>
        </p:nvCxnSpPr>
        <p:spPr>
          <a:xfrm>
            <a:off x="1384300" y="6388100"/>
            <a:ext cx="7426325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A-直接连接符 6"/>
          <p:cNvCxnSpPr/>
          <p:nvPr>
            <p:custDataLst>
              <p:tags r:id="rId3"/>
            </p:custDataLst>
          </p:nvPr>
        </p:nvCxnSpPr>
        <p:spPr>
          <a:xfrm>
            <a:off x="8802688" y="1320800"/>
            <a:ext cx="0" cy="4359275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A-直接连接符 7"/>
          <p:cNvCxnSpPr/>
          <p:nvPr>
            <p:custDataLst>
              <p:tags r:id="rId4"/>
            </p:custDataLst>
          </p:nvPr>
        </p:nvCxnSpPr>
        <p:spPr>
          <a:xfrm>
            <a:off x="8437563" y="604838"/>
            <a:ext cx="366712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A-直接连接符 8"/>
          <p:cNvCxnSpPr/>
          <p:nvPr>
            <p:custDataLst>
              <p:tags r:id="rId5"/>
            </p:custDataLst>
          </p:nvPr>
        </p:nvCxnSpPr>
        <p:spPr>
          <a:xfrm>
            <a:off x="338138" y="1158875"/>
            <a:ext cx="0" cy="350520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-直接连接符 9"/>
          <p:cNvCxnSpPr/>
          <p:nvPr>
            <p:custDataLst>
              <p:tags r:id="rId6"/>
            </p:custDataLst>
          </p:nvPr>
        </p:nvCxnSpPr>
        <p:spPr>
          <a:xfrm>
            <a:off x="338138" y="5702300"/>
            <a:ext cx="0" cy="595313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-直接连接符 10"/>
          <p:cNvCxnSpPr/>
          <p:nvPr>
            <p:custDataLst>
              <p:tags r:id="rId7"/>
            </p:custDataLst>
          </p:nvPr>
        </p:nvCxnSpPr>
        <p:spPr>
          <a:xfrm>
            <a:off x="331788" y="6388100"/>
            <a:ext cx="736600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A-图片 12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342870" y="548341"/>
            <a:ext cx="3771929" cy="21202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4560">
                <a:moveTo>
                  <a:pt x="0" y="0"/>
                </a:moveTo>
                <a:lnTo>
                  <a:pt x="7920" y="0"/>
                </a:lnTo>
                <a:lnTo>
                  <a:pt x="79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A-图片 1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4706319" y="1916929"/>
            <a:ext cx="3731894" cy="24717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4560">
                <a:moveTo>
                  <a:pt x="0" y="0"/>
                </a:moveTo>
                <a:lnTo>
                  <a:pt x="7920" y="0"/>
                </a:lnTo>
                <a:lnTo>
                  <a:pt x="79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PA-文本框 14"/>
          <p:cNvSpPr txBox="1"/>
          <p:nvPr>
            <p:custDataLst>
              <p:tags r:id="rId12"/>
            </p:custDataLst>
          </p:nvPr>
        </p:nvSpPr>
        <p:spPr>
          <a:xfrm>
            <a:off x="4114800" y="400050"/>
            <a:ext cx="4114800" cy="571500"/>
          </a:xfrm>
          <a:prstGeom prst="rect">
            <a:avLst/>
          </a:prstGeom>
          <a:noFill/>
        </p:spPr>
        <p:txBody>
          <a:bodyPr lIns="47625" tIns="19050" rIns="47625" bIns="1905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 b="1" spc="160" noProof="1">
                <a:solidFill>
                  <a:schemeClr val="accent1">
                    <a:lumMod val="75000"/>
                  </a:schemeClr>
                </a:solidFill>
                <a:latin typeface="汉仪闫锐敏行楷繁" panose="00020600040101010101" charset="-122"/>
                <a:ea typeface="汉仪闫锐敏行楷繁" panose="00020600040101010101" charset="-122"/>
                <a:sym typeface="+mn-ea"/>
              </a:rPr>
              <a:t>求是、创新</a:t>
            </a:r>
            <a:endParaRPr lang="zh-CN" altLang="en-US" sz="6000" b="1" spc="160" noProof="1">
              <a:solidFill>
                <a:schemeClr val="accent1">
                  <a:lumMod val="75000"/>
                </a:schemeClr>
              </a:solidFill>
              <a:latin typeface="汉仪闫锐敏行楷繁" panose="00020600040101010101" charset="-122"/>
              <a:ea typeface="汉仪闫锐敏行楷繁" panose="00020600040101010101" charset="-122"/>
              <a:sym typeface="+mn-ea"/>
            </a:endParaRPr>
          </a:p>
        </p:txBody>
      </p:sp>
      <p:pic>
        <p:nvPicPr>
          <p:cNvPr id="201740" name="PA-图片 11" descr="t0130c7ce5179120b26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924175"/>
            <a:ext cx="3051175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0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*$+0.3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10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30000" y="3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01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-文本框 18"/>
          <p:cNvSpPr txBox="1"/>
          <p:nvPr>
            <p:custDataLst>
              <p:tags r:id="rId1"/>
            </p:custDataLst>
          </p:nvPr>
        </p:nvSpPr>
        <p:spPr>
          <a:xfrm>
            <a:off x="1181100" y="1046163"/>
            <a:ext cx="6905625" cy="571500"/>
          </a:xfrm>
          <a:prstGeom prst="rect">
            <a:avLst/>
          </a:prstGeom>
          <a:noFill/>
        </p:spPr>
        <p:txBody>
          <a:bodyPr lIns="47625" tIns="19050" rIns="47625" bIns="1905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 b="1" spc="160" noProof="1">
                <a:solidFill>
                  <a:schemeClr val="accent1">
                    <a:lumMod val="50000"/>
                  </a:schemeClr>
                </a:solidFill>
                <a:latin typeface="汉仪闫锐敏行楷繁" panose="00020600040101010101" charset="-122"/>
                <a:ea typeface="汉仪闫锐敏行楷繁" panose="00020600040101010101" charset="-122"/>
                <a:sym typeface="+mn-ea"/>
              </a:rPr>
              <a:t>德才兼备、知行合一</a:t>
            </a:r>
            <a:endParaRPr lang="zh-CN" altLang="en-US" sz="5400" b="1" spc="160" noProof="1">
              <a:solidFill>
                <a:schemeClr val="accent1">
                  <a:lumMod val="50000"/>
                </a:schemeClr>
              </a:solidFill>
              <a:latin typeface="汉仪闫锐敏行楷繁" panose="00020600040101010101" charset="-122"/>
              <a:ea typeface="汉仪闫锐敏行楷繁" panose="00020600040101010101" charset="-122"/>
              <a:sym typeface="+mn-ea"/>
            </a:endParaRPr>
          </a:p>
        </p:txBody>
      </p:sp>
      <p:pic>
        <p:nvPicPr>
          <p:cNvPr id="202755" name="PA-图片 23" descr="placingpictureplacehold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35250"/>
            <a:ext cx="2511425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6" name="PA-图片 24" descr="placingpictureplaceholder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2635250"/>
            <a:ext cx="2311400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2757" name="PA-组合 4"/>
          <p:cNvGrpSpPr/>
          <p:nvPr>
            <p:custDataLst>
              <p:tags r:id="rId6"/>
            </p:custDataLst>
          </p:nvPr>
        </p:nvGrpSpPr>
        <p:grpSpPr bwMode="auto">
          <a:xfrm>
            <a:off x="153988" y="669925"/>
            <a:ext cx="8458200" cy="4941888"/>
            <a:chOff x="720" y="720"/>
            <a:chExt cx="17760" cy="9360"/>
          </a:xfrm>
        </p:grpSpPr>
        <p:sp>
          <p:nvSpPr>
            <p:cNvPr id="6" name="PA-图形 11"/>
            <p:cNvSpPr/>
            <p:nvPr>
              <p:custDataLst>
                <p:tags r:id="rId7"/>
              </p:custDataLst>
            </p:nvPr>
          </p:nvSpPr>
          <p:spPr>
            <a:xfrm>
              <a:off x="720" y="720"/>
              <a:ext cx="1050" cy="1049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 noProof="1">
                <a:solidFill>
                  <a:schemeClr val="dk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7" name="PA-图形 11"/>
            <p:cNvSpPr/>
            <p:nvPr>
              <p:custDataLst>
                <p:tags r:id="rId8"/>
              </p:custDataLst>
            </p:nvPr>
          </p:nvSpPr>
          <p:spPr>
            <a:xfrm rot="16200000">
              <a:off x="720" y="9030"/>
              <a:ext cx="1049" cy="105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 noProof="1">
                <a:solidFill>
                  <a:schemeClr val="dk1"/>
                </a:solidFill>
                <a:latin typeface="微软雅黑" panose="020B0503020204020204" charset="-122"/>
              </a:endParaRPr>
            </a:p>
          </p:txBody>
        </p:sp>
        <p:cxnSp>
          <p:nvCxnSpPr>
            <p:cNvPr id="202760" name="PA-直接连接符 7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680" y="720"/>
              <a:ext cx="15840" cy="0"/>
            </a:xfrm>
            <a:prstGeom prst="line">
              <a:avLst/>
            </a:prstGeom>
            <a:noFill/>
            <a:ln w="25400">
              <a:solidFill>
                <a:srgbClr val="BFA77E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761" name="PA-直接连接符 8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>
              <a:off x="1680" y="9840"/>
              <a:ext cx="15840" cy="0"/>
            </a:xfrm>
            <a:prstGeom prst="line">
              <a:avLst/>
            </a:prstGeom>
            <a:noFill/>
            <a:ln w="25400">
              <a:solidFill>
                <a:srgbClr val="BFA77E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762" name="PA-直接连接符 9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720" y="1560"/>
              <a:ext cx="0" cy="7840"/>
            </a:xfrm>
            <a:prstGeom prst="line">
              <a:avLst/>
            </a:prstGeom>
            <a:noFill/>
            <a:ln w="25400">
              <a:solidFill>
                <a:srgbClr val="BFA77E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PA-图形 11"/>
            <p:cNvSpPr/>
            <p:nvPr>
              <p:custDataLst>
                <p:tags r:id="rId12"/>
              </p:custDataLst>
            </p:nvPr>
          </p:nvSpPr>
          <p:spPr>
            <a:xfrm rot="5400000">
              <a:off x="17430" y="720"/>
              <a:ext cx="1049" cy="105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 noProof="1">
                <a:solidFill>
                  <a:schemeClr val="dk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2" name="PA-图形 11"/>
            <p:cNvSpPr/>
            <p:nvPr>
              <p:custDataLst>
                <p:tags r:id="rId13"/>
              </p:custDataLst>
            </p:nvPr>
          </p:nvSpPr>
          <p:spPr>
            <a:xfrm rot="10800000">
              <a:off x="17430" y="9031"/>
              <a:ext cx="1050" cy="1049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 noProof="1">
                <a:solidFill>
                  <a:schemeClr val="dk1"/>
                </a:solidFill>
                <a:latin typeface="微软雅黑" panose="020B0503020204020204" charset="-122"/>
              </a:endParaRPr>
            </a:p>
          </p:txBody>
        </p:sp>
        <p:cxnSp>
          <p:nvCxnSpPr>
            <p:cNvPr id="202765" name="PA-直接连接符 12"/>
            <p:cNvCxnSpPr>
              <a:cxnSpLocks noChangeShapeType="1"/>
            </p:cNvCxnSpPr>
            <p:nvPr>
              <p:custDataLst>
                <p:tags r:id="rId14"/>
              </p:custDataLst>
            </p:nvPr>
          </p:nvCxnSpPr>
          <p:spPr bwMode="auto">
            <a:xfrm>
              <a:off x="18480" y="1560"/>
              <a:ext cx="0" cy="7840"/>
            </a:xfrm>
            <a:prstGeom prst="line">
              <a:avLst/>
            </a:prstGeom>
            <a:noFill/>
            <a:ln w="25400">
              <a:solidFill>
                <a:srgbClr val="BFA77E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PA-图形 11"/>
            <p:cNvSpPr/>
            <p:nvPr>
              <p:custDataLst>
                <p:tags r:id="rId15"/>
              </p:custDataLst>
            </p:nvPr>
          </p:nvSpPr>
          <p:spPr>
            <a:xfrm>
              <a:off x="960" y="961"/>
              <a:ext cx="840" cy="839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 noProof="1">
                <a:solidFill>
                  <a:schemeClr val="dk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5" name="PA-图形 11"/>
            <p:cNvSpPr/>
            <p:nvPr>
              <p:custDataLst>
                <p:tags r:id="rId16"/>
              </p:custDataLst>
            </p:nvPr>
          </p:nvSpPr>
          <p:spPr>
            <a:xfrm rot="16200000">
              <a:off x="961" y="9000"/>
              <a:ext cx="839" cy="84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 noProof="1">
                <a:solidFill>
                  <a:schemeClr val="dk1"/>
                </a:solidFill>
                <a:latin typeface="微软雅黑" panose="020B0503020204020204" charset="-122"/>
              </a:endParaRPr>
            </a:p>
          </p:txBody>
        </p:sp>
        <p:cxnSp>
          <p:nvCxnSpPr>
            <p:cNvPr id="202768" name="PA-直接连接符 15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1680" y="960"/>
              <a:ext cx="15840" cy="0"/>
            </a:xfrm>
            <a:prstGeom prst="line">
              <a:avLst/>
            </a:prstGeom>
            <a:noFill/>
            <a:ln w="25400">
              <a:solidFill>
                <a:srgbClr val="BFA77E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769" name="PA-直接连接符 16"/>
            <p:cNvCxnSpPr>
              <a:cxnSpLocks noChangeShapeType="1"/>
            </p:cNvCxnSpPr>
            <p:nvPr>
              <p:custDataLst>
                <p:tags r:id="rId18"/>
              </p:custDataLst>
            </p:nvPr>
          </p:nvCxnSpPr>
          <p:spPr bwMode="auto">
            <a:xfrm>
              <a:off x="1680" y="10080"/>
              <a:ext cx="15840" cy="0"/>
            </a:xfrm>
            <a:prstGeom prst="line">
              <a:avLst/>
            </a:prstGeom>
            <a:noFill/>
            <a:ln w="25400">
              <a:solidFill>
                <a:srgbClr val="BFA77E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770" name="PA-直接连接符 17"/>
            <p:cNvCxnSpPr>
              <a:cxnSpLocks noChangeShapeType="1"/>
            </p:cNvCxnSpPr>
            <p:nvPr>
              <p:custDataLst>
                <p:tags r:id="rId19"/>
              </p:custDataLst>
            </p:nvPr>
          </p:nvCxnSpPr>
          <p:spPr bwMode="auto">
            <a:xfrm>
              <a:off x="960" y="1784"/>
              <a:ext cx="0" cy="7440"/>
            </a:xfrm>
            <a:prstGeom prst="line">
              <a:avLst/>
            </a:prstGeom>
            <a:noFill/>
            <a:ln w="25400">
              <a:solidFill>
                <a:srgbClr val="BFA77E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PA-图形 11"/>
            <p:cNvSpPr/>
            <p:nvPr>
              <p:custDataLst>
                <p:tags r:id="rId20"/>
              </p:custDataLst>
            </p:nvPr>
          </p:nvSpPr>
          <p:spPr>
            <a:xfrm rot="5400000">
              <a:off x="17401" y="960"/>
              <a:ext cx="839" cy="840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 noProof="1">
                <a:solidFill>
                  <a:schemeClr val="dk1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1" name="PA-图形 11"/>
            <p:cNvSpPr/>
            <p:nvPr>
              <p:custDataLst>
                <p:tags r:id="rId21"/>
              </p:custDataLst>
            </p:nvPr>
          </p:nvSpPr>
          <p:spPr>
            <a:xfrm rot="10800000">
              <a:off x="17400" y="9001"/>
              <a:ext cx="840" cy="839"/>
            </a:xfrm>
            <a:custGeom>
              <a:avLst/>
              <a:gdLst>
                <a:gd name="connsiteX0" fmla="*/ 666750 w 666750"/>
                <a:gd name="connsiteY0" fmla="*/ 0 h 666750"/>
                <a:gd name="connsiteX1" fmla="*/ 432435 w 666750"/>
                <a:gd name="connsiteY1" fmla="*/ 0 h 666750"/>
                <a:gd name="connsiteX2" fmla="*/ 182880 w 666750"/>
                <a:gd name="connsiteY2" fmla="*/ 214313 h 666750"/>
                <a:gd name="connsiteX3" fmla="*/ 182880 w 666750"/>
                <a:gd name="connsiteY3" fmla="*/ 214313 h 666750"/>
                <a:gd name="connsiteX4" fmla="*/ 0 w 666750"/>
                <a:gd name="connsiteY4" fmla="*/ 466725 h 666750"/>
                <a:gd name="connsiteX5" fmla="*/ 0 w 666750"/>
                <a:gd name="connsiteY5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666750">
                  <a:moveTo>
                    <a:pt x="666750" y="0"/>
                  </a:moveTo>
                  <a:lnTo>
                    <a:pt x="432435" y="0"/>
                  </a:lnTo>
                  <a:cubicBezTo>
                    <a:pt x="305753" y="0"/>
                    <a:pt x="200978" y="93345"/>
                    <a:pt x="182880" y="214313"/>
                  </a:cubicBezTo>
                  <a:lnTo>
                    <a:pt x="182880" y="214313"/>
                  </a:lnTo>
                  <a:cubicBezTo>
                    <a:pt x="76200" y="249555"/>
                    <a:pt x="0" y="349568"/>
                    <a:pt x="0" y="466725"/>
                  </a:cubicBezTo>
                  <a:lnTo>
                    <a:pt x="0" y="666750"/>
                  </a:lnTo>
                </a:path>
              </a:pathLst>
            </a:custGeom>
            <a:noFill/>
            <a:ln w="25400" cap="flat">
              <a:solidFill>
                <a:srgbClr val="BFA77E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 noProof="1">
                <a:solidFill>
                  <a:schemeClr val="dk1"/>
                </a:solidFill>
                <a:latin typeface="微软雅黑" panose="020B0503020204020204" charset="-122"/>
              </a:endParaRPr>
            </a:p>
          </p:txBody>
        </p:sp>
        <p:cxnSp>
          <p:nvCxnSpPr>
            <p:cNvPr id="202773" name="PA-直接连接符 21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18240" y="1680"/>
              <a:ext cx="0" cy="7440"/>
            </a:xfrm>
            <a:prstGeom prst="line">
              <a:avLst/>
            </a:prstGeom>
            <a:noFill/>
            <a:ln w="25400">
              <a:solidFill>
                <a:srgbClr val="BFA77E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02774" name="PA-图片 22" descr="t01ae827c7fd39ef26f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993900"/>
            <a:ext cx="265271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sin(2*$*pi)/1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0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10))/1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10))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10))/1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10))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10))/1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10))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10))/1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10))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10))/1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10))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A-任意多边形: 形状 79"/>
          <p:cNvSpPr/>
          <p:nvPr>
            <p:custDataLst>
              <p:tags r:id="rId1"/>
            </p:custDataLst>
          </p:nvPr>
        </p:nvSpPr>
        <p:spPr>
          <a:xfrm rot="2700000">
            <a:off x="5168901" y="1998662"/>
            <a:ext cx="1814512" cy="1814513"/>
          </a:xfrm>
          <a:custGeom>
            <a:avLst/>
            <a:gdLst>
              <a:gd name="connsiteX0" fmla="*/ 0 w 2434999"/>
              <a:gd name="connsiteY0" fmla="*/ 0 h 2434999"/>
              <a:gd name="connsiteX1" fmla="*/ 2435000 w 2434999"/>
              <a:gd name="connsiteY1" fmla="*/ 0 h 2434999"/>
              <a:gd name="connsiteX2" fmla="*/ 2435000 w 2434999"/>
              <a:gd name="connsiteY2" fmla="*/ 2435000 h 2434999"/>
              <a:gd name="connsiteX3" fmla="*/ 0 w 2434999"/>
              <a:gd name="connsiteY3" fmla="*/ 2435000 h 243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999" h="2434999">
                <a:moveTo>
                  <a:pt x="0" y="0"/>
                </a:moveTo>
                <a:lnTo>
                  <a:pt x="2435000" y="0"/>
                </a:lnTo>
                <a:lnTo>
                  <a:pt x="2435000" y="2435000"/>
                </a:lnTo>
                <a:lnTo>
                  <a:pt x="0" y="2435000"/>
                </a:lnTo>
                <a:close/>
              </a:path>
            </a:pathLst>
          </a:custGeom>
          <a:solidFill>
            <a:srgbClr val="EFEFEF">
              <a:alpha val="99000"/>
            </a:srgbClr>
          </a:solidFill>
          <a:ln w="12836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noProof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PA-任意多边形: 形状 89"/>
          <p:cNvSpPr/>
          <p:nvPr>
            <p:custDataLst>
              <p:tags r:id="rId2"/>
            </p:custDataLst>
          </p:nvPr>
        </p:nvSpPr>
        <p:spPr>
          <a:xfrm rot="2700000">
            <a:off x="5055394" y="2091531"/>
            <a:ext cx="2162175" cy="1941513"/>
          </a:xfrm>
          <a:custGeom>
            <a:avLst/>
            <a:gdLst>
              <a:gd name="connsiteX0" fmla="*/ 0 w 2161525"/>
              <a:gd name="connsiteY0" fmla="*/ 0 h 2161525"/>
              <a:gd name="connsiteX1" fmla="*/ 2161526 w 2161525"/>
              <a:gd name="connsiteY1" fmla="*/ 0 h 2161525"/>
              <a:gd name="connsiteX2" fmla="*/ 2161526 w 2161525"/>
              <a:gd name="connsiteY2" fmla="*/ 2161526 h 2161525"/>
              <a:gd name="connsiteX3" fmla="*/ 0 w 2161525"/>
              <a:gd name="connsiteY3" fmla="*/ 2161526 h 216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525" h="2161525">
                <a:moveTo>
                  <a:pt x="0" y="0"/>
                </a:moveTo>
                <a:lnTo>
                  <a:pt x="2161526" y="0"/>
                </a:lnTo>
                <a:lnTo>
                  <a:pt x="2161526" y="2161526"/>
                </a:lnTo>
                <a:lnTo>
                  <a:pt x="0" y="2161526"/>
                </a:lnTo>
                <a:close/>
              </a:path>
            </a:pathLst>
          </a:custGeom>
          <a:solidFill>
            <a:srgbClr val="EFEFEF">
              <a:alpha val="99000"/>
            </a:srgbClr>
          </a:solidFill>
          <a:ln w="11402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noProof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PA-任意多边形: 形状 91"/>
          <p:cNvSpPr/>
          <p:nvPr>
            <p:custDataLst>
              <p:tags r:id="rId3"/>
            </p:custDataLst>
          </p:nvPr>
        </p:nvSpPr>
        <p:spPr>
          <a:xfrm rot="2700000">
            <a:off x="5128419" y="1943894"/>
            <a:ext cx="1606550" cy="1604962"/>
          </a:xfrm>
          <a:custGeom>
            <a:avLst/>
            <a:gdLst>
              <a:gd name="connsiteX0" fmla="*/ 0 w 1896895"/>
              <a:gd name="connsiteY0" fmla="*/ 0 h 1896895"/>
              <a:gd name="connsiteX1" fmla="*/ 1896896 w 1896895"/>
              <a:gd name="connsiteY1" fmla="*/ 0 h 1896895"/>
              <a:gd name="connsiteX2" fmla="*/ 1896896 w 1896895"/>
              <a:gd name="connsiteY2" fmla="*/ 1896896 h 1896895"/>
              <a:gd name="connsiteX3" fmla="*/ 0 w 1896895"/>
              <a:gd name="connsiteY3" fmla="*/ 1896896 h 189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6895" h="1896895">
                <a:moveTo>
                  <a:pt x="0" y="0"/>
                </a:moveTo>
                <a:lnTo>
                  <a:pt x="1896896" y="0"/>
                </a:lnTo>
                <a:lnTo>
                  <a:pt x="1896896" y="1896896"/>
                </a:lnTo>
                <a:lnTo>
                  <a:pt x="0" y="1896896"/>
                </a:lnTo>
                <a:close/>
              </a:path>
            </a:pathLst>
          </a:custGeom>
          <a:noFill/>
          <a:ln w="11402" cap="flat">
            <a:solidFill>
              <a:srgbClr val="0F0F0F">
                <a:alpha val="30000"/>
              </a:srgbClr>
            </a:solidFill>
            <a:prstDash val="solid"/>
            <a:miter/>
          </a:ln>
        </p:spPr>
        <p:txBody>
          <a:bodyPr anchor="ctr"/>
          <a:lstStyle/>
          <a:p>
            <a:endParaRPr lang="zh-CN" altLang="en-US" noProof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PA-任意多边形: 形状 93"/>
          <p:cNvSpPr/>
          <p:nvPr>
            <p:custDataLst>
              <p:tags r:id="rId4"/>
            </p:custDataLst>
          </p:nvPr>
        </p:nvSpPr>
        <p:spPr>
          <a:xfrm rot="2700000">
            <a:off x="5759451" y="2027237"/>
            <a:ext cx="1706562" cy="1706563"/>
          </a:xfrm>
          <a:custGeom>
            <a:avLst/>
            <a:gdLst>
              <a:gd name="connsiteX0" fmla="*/ 0 w 2016663"/>
              <a:gd name="connsiteY0" fmla="*/ 0 h 2016663"/>
              <a:gd name="connsiteX1" fmla="*/ 2016664 w 2016663"/>
              <a:gd name="connsiteY1" fmla="*/ 0 h 2016663"/>
              <a:gd name="connsiteX2" fmla="*/ 2016664 w 2016663"/>
              <a:gd name="connsiteY2" fmla="*/ 2016664 h 2016663"/>
              <a:gd name="connsiteX3" fmla="*/ 0 w 2016663"/>
              <a:gd name="connsiteY3" fmla="*/ 2016664 h 201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6663" h="2016663">
                <a:moveTo>
                  <a:pt x="0" y="0"/>
                </a:moveTo>
                <a:lnTo>
                  <a:pt x="2016664" y="0"/>
                </a:lnTo>
                <a:lnTo>
                  <a:pt x="2016664" y="2016664"/>
                </a:lnTo>
                <a:lnTo>
                  <a:pt x="0" y="2016664"/>
                </a:lnTo>
                <a:close/>
              </a:path>
            </a:pathLst>
          </a:custGeom>
          <a:noFill/>
          <a:ln w="11402" cap="flat">
            <a:solidFill>
              <a:srgbClr val="0F0F0F">
                <a:alpha val="80000"/>
              </a:srgbClr>
            </a:solidFill>
            <a:prstDash val="solid"/>
            <a:miter/>
          </a:ln>
        </p:spPr>
        <p:txBody>
          <a:bodyPr anchor="ctr"/>
          <a:lstStyle/>
          <a:p>
            <a:endParaRPr lang="zh-CN" altLang="en-US" noProof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2" name="PA-图片 8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8302" r="18302"/>
          <a:stretch>
            <a:fillRect/>
          </a:stretch>
        </p:blipFill>
        <p:spPr>
          <a:xfrm>
            <a:off x="3275965" y="1583690"/>
            <a:ext cx="2520314" cy="2504439"/>
          </a:xfrm>
          <a:custGeom>
            <a:avLst/>
            <a:gdLst>
              <a:gd name="connsiteX0" fmla="*/ 971361 w 1967309"/>
              <a:gd name="connsiteY0" fmla="*/ 0 h 1955015"/>
              <a:gd name="connsiteX1" fmla="*/ 995949 w 1967309"/>
              <a:gd name="connsiteY1" fmla="*/ 0 h 1955015"/>
              <a:gd name="connsiteX2" fmla="*/ 1967309 w 1967309"/>
              <a:gd name="connsiteY2" fmla="*/ 971360 h 1955015"/>
              <a:gd name="connsiteX3" fmla="*/ 1967309 w 1967309"/>
              <a:gd name="connsiteY3" fmla="*/ 971361 h 1955015"/>
              <a:gd name="connsiteX4" fmla="*/ 983655 w 1967309"/>
              <a:gd name="connsiteY4" fmla="*/ 1955015 h 1955015"/>
              <a:gd name="connsiteX5" fmla="*/ 983654 w 1967309"/>
              <a:gd name="connsiteY5" fmla="*/ 1955015 h 1955015"/>
              <a:gd name="connsiteX6" fmla="*/ 0 w 1967309"/>
              <a:gd name="connsiteY6" fmla="*/ 971361 h 195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7309" h="1955015">
                <a:moveTo>
                  <a:pt x="971361" y="0"/>
                </a:moveTo>
                <a:lnTo>
                  <a:pt x="995949" y="0"/>
                </a:lnTo>
                <a:lnTo>
                  <a:pt x="1967309" y="971360"/>
                </a:lnTo>
                <a:lnTo>
                  <a:pt x="1967309" y="971361"/>
                </a:lnTo>
                <a:lnTo>
                  <a:pt x="983655" y="1955015"/>
                </a:lnTo>
                <a:lnTo>
                  <a:pt x="983654" y="1955015"/>
                </a:lnTo>
                <a:lnTo>
                  <a:pt x="0" y="971361"/>
                </a:lnTo>
                <a:close/>
              </a:path>
            </a:pathLst>
          </a:custGeom>
        </p:spPr>
      </p:pic>
      <p:pic>
        <p:nvPicPr>
          <p:cNvPr id="88" name="PA-图片 8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2500" r="12500"/>
          <a:stretch>
            <a:fillRect/>
          </a:stretch>
        </p:blipFill>
        <p:spPr>
          <a:xfrm>
            <a:off x="5848985" y="2305050"/>
            <a:ext cx="3370580" cy="3370579"/>
          </a:xfrm>
          <a:custGeom>
            <a:avLst/>
            <a:gdLst>
              <a:gd name="connsiteX0" fmla="*/ 1541157 w 3082312"/>
              <a:gd name="connsiteY0" fmla="*/ 0 h 3082312"/>
              <a:gd name="connsiteX1" fmla="*/ 3082312 w 3082312"/>
              <a:gd name="connsiteY1" fmla="*/ 1541156 h 3082312"/>
              <a:gd name="connsiteX2" fmla="*/ 3082312 w 3082312"/>
              <a:gd name="connsiteY2" fmla="*/ 1541157 h 3082312"/>
              <a:gd name="connsiteX3" fmla="*/ 1541157 w 3082312"/>
              <a:gd name="connsiteY3" fmla="*/ 3082312 h 3082312"/>
              <a:gd name="connsiteX4" fmla="*/ 1541156 w 3082312"/>
              <a:gd name="connsiteY4" fmla="*/ 3082312 h 3082312"/>
              <a:gd name="connsiteX5" fmla="*/ 0 w 3082312"/>
              <a:gd name="connsiteY5" fmla="*/ 1541157 h 308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2312" h="3082312">
                <a:moveTo>
                  <a:pt x="1541157" y="0"/>
                </a:moveTo>
                <a:lnTo>
                  <a:pt x="3082312" y="1541156"/>
                </a:lnTo>
                <a:lnTo>
                  <a:pt x="3082312" y="1541157"/>
                </a:lnTo>
                <a:lnTo>
                  <a:pt x="1541157" y="3082312"/>
                </a:lnTo>
                <a:lnTo>
                  <a:pt x="1541156" y="3082312"/>
                </a:lnTo>
                <a:lnTo>
                  <a:pt x="0" y="1541157"/>
                </a:lnTo>
                <a:close/>
              </a:path>
            </a:pathLst>
          </a:custGeom>
        </p:spPr>
      </p:pic>
      <p:sp>
        <p:nvSpPr>
          <p:cNvPr id="11" name="PA-标题 6"/>
          <p:cNvSpPr txBox="1"/>
          <p:nvPr>
            <p:custDataLst>
              <p:tags r:id="rId9"/>
            </p:custDataLst>
          </p:nvPr>
        </p:nvSpPr>
        <p:spPr>
          <a:xfrm>
            <a:off x="292100" y="3629025"/>
            <a:ext cx="3986213" cy="22701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lIns="47625" tIns="19050" rIns="47625" bIns="19050"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5400" spc="280" noProof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汉仪闫锐敏行楷繁" panose="00020600040101010101" charset="-122"/>
                <a:ea typeface="汉仪闫锐敏行楷繁" panose="00020600040101010101" charset="-122"/>
                <a:cs typeface="微软雅黑" panose="020B0503020204020204" charset="-122"/>
              </a:rPr>
              <a:t>博学而笃志，切问而近思</a:t>
            </a:r>
            <a:endParaRPr lang="zh-CN" altLang="en-US" sz="5400" spc="280" noProof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汉仪闫锐敏行楷繁" panose="00020600040101010101" charset="-122"/>
              <a:ea typeface="汉仪闫锐敏行楷繁" panose="00020600040101010101" charset="-122"/>
              <a:cs typeface="微软雅黑" panose="020B0503020204020204" charset="-122"/>
            </a:endParaRPr>
          </a:p>
        </p:txBody>
      </p:sp>
      <p:sp>
        <p:nvSpPr>
          <p:cNvPr id="4" name="PA-矩形 3"/>
          <p:cNvSpPr/>
          <p:nvPr>
            <p:custDataLst>
              <p:tags r:id="rId10"/>
            </p:custDataLst>
          </p:nvPr>
        </p:nvSpPr>
        <p:spPr>
          <a:xfrm>
            <a:off x="0" y="2000250"/>
            <a:ext cx="114300" cy="28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>
              <a:latin typeface="微软雅黑" panose="020B0503020204020204" charset="-122"/>
            </a:endParaRPr>
          </a:p>
        </p:txBody>
      </p:sp>
      <p:pic>
        <p:nvPicPr>
          <p:cNvPr id="203786" name="PA-图片 5" descr="u=1764558746,4203885470&amp;fm=26&amp;gp=0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60350"/>
            <a:ext cx="2997200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6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63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6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70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7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77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8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84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9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91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98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10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105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1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112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118" dur="1000"/>
                                        <p:tgtEl>
                                          <p:spTgt spid="203786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119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90" grpId="0" animBg="1"/>
      <p:bldP spid="90" grpId="1" animBg="1"/>
      <p:bldP spid="92" grpId="0" animBg="1"/>
      <p:bldP spid="92" grpId="1" animBg="1"/>
      <p:bldP spid="94" grpId="0" animBg="1"/>
      <p:bldP spid="94" grpId="1" animBg="1"/>
      <p:bldP spid="11" grpId="0"/>
      <p:bldP spid="11" grpId="1"/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矩形 9"/>
          <p:cNvSpPr/>
          <p:nvPr userDrawn="1">
            <p:custDataLst>
              <p:tags r:id="rId2"/>
            </p:custDataLst>
          </p:nvPr>
        </p:nvSpPr>
        <p:spPr>
          <a:xfrm>
            <a:off x="219075" y="304800"/>
            <a:ext cx="8705850" cy="62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>
              <a:latin typeface="微软雅黑" panose="020B0503020204020204" charset="-122"/>
            </a:endParaRPr>
          </a:p>
        </p:txBody>
      </p:sp>
      <p:sp>
        <p:nvSpPr>
          <p:cNvPr id="6" name="PA-文本框 5"/>
          <p:cNvSpPr txBox="1"/>
          <p:nvPr>
            <p:custDataLst>
              <p:tags r:id="rId3"/>
            </p:custDataLst>
          </p:nvPr>
        </p:nvSpPr>
        <p:spPr>
          <a:xfrm>
            <a:off x="685800" y="736600"/>
            <a:ext cx="7772400" cy="747713"/>
          </a:xfrm>
          <a:prstGeom prst="rect">
            <a:avLst/>
          </a:prstGeom>
          <a:noFill/>
        </p:spPr>
        <p:txBody>
          <a:bodyPr lIns="47625" tIns="19050" rIns="47625" bIns="1905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 b="1" spc="160" noProof="1">
                <a:solidFill>
                  <a:schemeClr val="accent1"/>
                </a:solidFill>
                <a:latin typeface="汉仪闫锐敏行楷繁" panose="00020600040101010101" charset="-122"/>
                <a:ea typeface="汉仪闫锐敏行楷繁" panose="00020600040101010101" charset="-122"/>
                <a:sym typeface="+mn-ea"/>
              </a:rPr>
              <a:t>自强不息，止于至善</a:t>
            </a:r>
            <a:endParaRPr lang="zh-CN" altLang="en-US" sz="6000" b="1" spc="160" noProof="1">
              <a:solidFill>
                <a:schemeClr val="accent1"/>
              </a:solidFill>
              <a:latin typeface="汉仪闫锐敏行楷繁" panose="00020600040101010101" charset="-122"/>
              <a:ea typeface="汉仪闫锐敏行楷繁" panose="00020600040101010101" charset="-122"/>
              <a:sym typeface="+mn-ea"/>
            </a:endParaRPr>
          </a:p>
        </p:txBody>
      </p:sp>
      <p:pic>
        <p:nvPicPr>
          <p:cNvPr id="7" name="PA-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467360" y="1484630"/>
            <a:ext cx="3090544" cy="21215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4320">
                <a:moveTo>
                  <a:pt x="0" y="0"/>
                </a:moveTo>
                <a:lnTo>
                  <a:pt x="7680" y="0"/>
                </a:lnTo>
                <a:lnTo>
                  <a:pt x="76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A-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5436235" y="1557019"/>
            <a:ext cx="3298825" cy="208788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4320">
                <a:moveTo>
                  <a:pt x="0" y="0"/>
                </a:moveTo>
                <a:lnTo>
                  <a:pt x="7680" y="0"/>
                </a:lnTo>
                <a:lnTo>
                  <a:pt x="76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4806" name="PA-图片 4" descr="t01016a641f037d2bea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3644900"/>
            <a:ext cx="2728913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cos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25" autoRev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cos(0.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cos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125" autoRev="1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cos(0.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75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6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cos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94" autoRev="1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cos(0.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25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38" fill="hold"/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cos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56" autoRev="1" fill="hold">
                                          <p:stCondLst>
                                            <p:cond delay="938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cos(0.1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3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0.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4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0.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4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0.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5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0.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5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0.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-直接连接符 3"/>
          <p:cNvCxnSpPr/>
          <p:nvPr>
            <p:custDataLst>
              <p:tags r:id="rId1"/>
            </p:custDataLst>
          </p:nvPr>
        </p:nvCxnSpPr>
        <p:spPr>
          <a:xfrm>
            <a:off x="338138" y="585788"/>
            <a:ext cx="3533775" cy="17462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PA-直接连接符 1"/>
          <p:cNvCxnSpPr/>
          <p:nvPr>
            <p:custDataLst>
              <p:tags r:id="rId2"/>
            </p:custDataLst>
          </p:nvPr>
        </p:nvCxnSpPr>
        <p:spPr>
          <a:xfrm>
            <a:off x="1384300" y="6388100"/>
            <a:ext cx="7426325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A-直接连接符 6"/>
          <p:cNvCxnSpPr/>
          <p:nvPr>
            <p:custDataLst>
              <p:tags r:id="rId3"/>
            </p:custDataLst>
          </p:nvPr>
        </p:nvCxnSpPr>
        <p:spPr>
          <a:xfrm>
            <a:off x="8802688" y="1320800"/>
            <a:ext cx="0" cy="4359275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A-直接连接符 7"/>
          <p:cNvCxnSpPr/>
          <p:nvPr>
            <p:custDataLst>
              <p:tags r:id="rId4"/>
            </p:custDataLst>
          </p:nvPr>
        </p:nvCxnSpPr>
        <p:spPr>
          <a:xfrm>
            <a:off x="8437563" y="604838"/>
            <a:ext cx="366712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A-直接连接符 2"/>
          <p:cNvCxnSpPr/>
          <p:nvPr>
            <p:custDataLst>
              <p:tags r:id="rId5"/>
            </p:custDataLst>
          </p:nvPr>
        </p:nvCxnSpPr>
        <p:spPr>
          <a:xfrm>
            <a:off x="338138" y="1158875"/>
            <a:ext cx="0" cy="350520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-直接连接符 10"/>
          <p:cNvCxnSpPr/>
          <p:nvPr>
            <p:custDataLst>
              <p:tags r:id="rId6"/>
            </p:custDataLst>
          </p:nvPr>
        </p:nvCxnSpPr>
        <p:spPr>
          <a:xfrm>
            <a:off x="338138" y="5702300"/>
            <a:ext cx="0" cy="595313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A-直接连接符 11"/>
          <p:cNvCxnSpPr/>
          <p:nvPr>
            <p:custDataLst>
              <p:tags r:id="rId7"/>
            </p:custDataLst>
          </p:nvPr>
        </p:nvCxnSpPr>
        <p:spPr>
          <a:xfrm>
            <a:off x="331788" y="6388100"/>
            <a:ext cx="736600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A-图片 1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683879" y="1412718"/>
            <a:ext cx="3707130" cy="24717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4560">
                <a:moveTo>
                  <a:pt x="0" y="0"/>
                </a:moveTo>
                <a:lnTo>
                  <a:pt x="7920" y="0"/>
                </a:lnTo>
                <a:lnTo>
                  <a:pt x="79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PA-图片 14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4686302" y="2637783"/>
            <a:ext cx="3771929" cy="25158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4560">
                <a:moveTo>
                  <a:pt x="0" y="0"/>
                </a:moveTo>
                <a:lnTo>
                  <a:pt x="7920" y="0"/>
                </a:lnTo>
                <a:lnTo>
                  <a:pt x="79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4114800" y="400050"/>
            <a:ext cx="4114800" cy="571500"/>
          </a:xfrm>
          <a:prstGeom prst="rect">
            <a:avLst/>
          </a:prstGeom>
          <a:noFill/>
        </p:spPr>
        <p:txBody>
          <a:bodyPr lIns="47625" tIns="19050" rIns="47625" bIns="1905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 b="1" spc="160" noProof="1">
                <a:solidFill>
                  <a:schemeClr val="accent1"/>
                </a:solidFill>
                <a:latin typeface="汉仪闫锐敏行楷繁" panose="00020600040101010101" charset="-122"/>
                <a:ea typeface="汉仪闫锐敏行楷繁" panose="00020600040101010101" charset="-122"/>
                <a:sym typeface="+mn-ea"/>
              </a:rPr>
              <a:t>实事求是</a:t>
            </a:r>
            <a:endParaRPr lang="zh-CN" altLang="en-US" sz="6000" b="1" spc="160" noProof="1">
              <a:solidFill>
                <a:schemeClr val="accent1"/>
              </a:solidFill>
              <a:latin typeface="汉仪闫锐敏行楷繁" panose="00020600040101010101" charset="-122"/>
              <a:ea typeface="汉仪闫锐敏行楷繁" panose="00020600040101010101" charset="-122"/>
              <a:sym typeface="+mn-ea"/>
            </a:endParaRPr>
          </a:p>
        </p:txBody>
      </p:sp>
      <p:pic>
        <p:nvPicPr>
          <p:cNvPr id="205836" name="PA-图片 12" descr="t013bc8a707429be96a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005263"/>
            <a:ext cx="2212975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1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3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5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-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7315" y="3429000"/>
            <a:ext cx="4557741" cy="25552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10800">
                <a:moveTo>
                  <a:pt x="0" y="0"/>
                </a:moveTo>
                <a:lnTo>
                  <a:pt x="7920" y="0"/>
                </a:lnTo>
                <a:lnTo>
                  <a:pt x="7920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PA-文本框 6"/>
          <p:cNvSpPr txBox="1"/>
          <p:nvPr>
            <p:custDataLst>
              <p:tags r:id="rId3"/>
            </p:custDataLst>
          </p:nvPr>
        </p:nvSpPr>
        <p:spPr>
          <a:xfrm>
            <a:off x="4324350" y="511175"/>
            <a:ext cx="4367213" cy="1889125"/>
          </a:xfrm>
          <a:prstGeom prst="rect">
            <a:avLst/>
          </a:prstGeom>
          <a:noFill/>
        </p:spPr>
        <p:txBody>
          <a:bodyPr lIns="47625" tIns="19050" rIns="47625" bIns="19050" anchor="b"/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 b="1" spc="180" noProof="1">
                <a:solidFill>
                  <a:schemeClr val="accent1">
                    <a:lumMod val="50000"/>
                  </a:schemeClr>
                </a:solidFill>
                <a:latin typeface="汉仪闫锐敏行楷繁" panose="00020600040101010101" charset="-122"/>
                <a:ea typeface="汉仪闫锐敏行楷繁" panose="00020600040101010101" charset="-122"/>
              </a:rPr>
              <a:t>忠诚、团结，</a:t>
            </a:r>
            <a:endParaRPr lang="zh-CN" altLang="en-US" sz="6000" b="1" spc="180" noProof="1">
              <a:solidFill>
                <a:schemeClr val="accent1">
                  <a:lumMod val="50000"/>
                </a:schemeClr>
              </a:solidFill>
              <a:latin typeface="汉仪闫锐敏行楷繁" panose="00020600040101010101" charset="-122"/>
              <a:ea typeface="汉仪闫锐敏行楷繁" panose="00020600040101010101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 b="1" spc="180" noProof="1">
                <a:solidFill>
                  <a:schemeClr val="accent1">
                    <a:lumMod val="50000"/>
                  </a:schemeClr>
                </a:solidFill>
                <a:latin typeface="汉仪闫锐敏行楷繁" panose="00020600040101010101" charset="-122"/>
                <a:ea typeface="汉仪闫锐敏行楷繁" panose="00020600040101010101" charset="-122"/>
              </a:rPr>
              <a:t>求实、创新</a:t>
            </a:r>
            <a:endParaRPr lang="zh-CN" altLang="en-US" sz="6000" b="1" spc="180" noProof="1">
              <a:solidFill>
                <a:schemeClr val="accent1">
                  <a:lumMod val="50000"/>
                </a:schemeClr>
              </a:solidFill>
              <a:latin typeface="汉仪闫锐敏行楷繁" panose="00020600040101010101" charset="-122"/>
              <a:ea typeface="汉仪闫锐敏行楷繁" panose="00020600040101010101" charset="-122"/>
            </a:endParaRPr>
          </a:p>
        </p:txBody>
      </p:sp>
      <p:pic>
        <p:nvPicPr>
          <p:cNvPr id="8" name="PA-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5243830" y="2997200"/>
            <a:ext cx="3575685" cy="2383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00" h="4560">
                <a:moveTo>
                  <a:pt x="0" y="0"/>
                </a:moveTo>
                <a:lnTo>
                  <a:pt x="8400" y="0"/>
                </a:lnTo>
                <a:lnTo>
                  <a:pt x="840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6853" name="PA-图片 4" descr="t01a490a016efb338e5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7475"/>
            <a:ext cx="3006725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47" fill="hold">
                                          <p:stCondLst>
                                            <p:cond delay="74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373" fill="hold">
                                          <p:stCondLst>
                                            <p:cond delay="149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85" fill="hold">
                                          <p:stCondLst>
                                            <p:cond delay="18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29" fill="hold">
                                          <p:stCondLst>
                                            <p:cond delay="7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00000" y="60000"/>
                                    </p:animScale>
                                    <p:animScale>
                                      <p:cBhvr>
                                        <p:cTn id="12" dur="187" decel="50000" fill="hold">
                                          <p:stCondLst>
                                            <p:cond delay="76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13" dur="29" fill="hold">
                                          <p:stCondLst>
                                            <p:cond delay="14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00000" y="80000"/>
                                    </p:animScale>
                                    <p:animScale>
                                      <p:cBhvr>
                                        <p:cTn id="14" dur="187" decel="50000" fill="hold">
                                          <p:stCondLst>
                                            <p:cond delay="150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9" fill="hold">
                                          <p:stCondLst>
                                            <p:cond delay="184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00000" y="90000"/>
                                    </p:animScale>
                                    <p:animScale>
                                      <p:cBhvr>
                                        <p:cTn id="16" dur="187" decel="50000" fill="hold">
                                          <p:stCondLst>
                                            <p:cond delay="18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9" fill="hold">
                                          <p:stCondLst>
                                            <p:cond delay="20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00000" y="95000"/>
                                    </p:animScale>
                                    <p:animScale>
                                      <p:cBhvr>
                                        <p:cTn id="18" dur="187" decel="50000" fill="hold">
                                          <p:stCondLst>
                                            <p:cond delay="20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6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664" fill="hold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32" fill="hold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64" fill="hold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5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81" fill="hold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290" fill="hold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44" fill="hold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3" fill="hold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</p:cBhvr>
                                      <p:from x="100000" y="100000"/>
                                      <p:to x="100000" y="60000"/>
                                    </p:animScale>
                                    <p:animScale>
                                      <p:cBhvr>
                                        <p:cTn id="40" dur="145" decel="50000" fill="hold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3" fill="hold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</p:cBhvr>
                                      <p:from x="100000" y="100000"/>
                                      <p:to x="100000" y="80000"/>
                                    </p:animScale>
                                    <p:animScale>
                                      <p:cBhvr>
                                        <p:cTn id="42" dur="145" decel="50000" fill="hold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3" fill="hold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</p:cBhvr>
                                      <p:from x="100000" y="100000"/>
                                      <p:to x="100000" y="90000"/>
                                    </p:animScale>
                                    <p:animScale>
                                      <p:cBhvr>
                                        <p:cTn id="44" dur="145" decel="50000" fill="hold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3" fill="hold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</p:cBhvr>
                                      <p:from x="100000" y="100000"/>
                                      <p:to x="100000" y="95000"/>
                                    </p:animScale>
                                    <p:animScale>
                                      <p:cBhvr>
                                        <p:cTn id="46" dur="145" decel="50000" fill="hold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6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664" fill="hold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332" fill="hold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64" fill="hold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UNIT_VALUE" val="1100*1692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7110_1*d*1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7f7d572d0da4ea7a0133f6a5971da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9e0bb4da99e486190004cc39f0b8392"/>
  <p:tag name="KSO_WM_UNIT_PLACING_PICTURE" val="b9e0bb4da99e486190004cc39f0b8392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706a4054ed1e2fb814f8"/>
  <p:tag name="KSO_WM_TEMPLATE_ASSEMBLE_GROUPID" val="6065706a4054ed1e2fb814f8"/>
  <p:tag name="KSO_WM_UNIT_PLACING_PICTURE_USER_VIEWPORT" val="{&quot;height&quot;:3159,&quot;width&quot;:4729}"/>
  <p:tag name="KSO_WM_UNIT_PLACING_PICTURE_INFO" val="{&quot;code&quot;:&quot;a&quot;,&quot;full_picture&quot;:true,&quot;last_full_picture&quot;:&quot;a&quot;,&quot;margin&quot;:{&quot;bottom&quot;:57.82167092663719,&quot;top&quot;:57.147414314568714},&quot;scheme&quot;:&quot;2-0&quot;,&quot;spacing&quot;:5}"/>
  <p:tag name="KSO_WM_UNIT_PLACING_PICTURE_USER_VIEWPORT_SMARTMENU" val="{&quot;height&quot;:2396.12316071742,&quot;width&quot;:3616.4354581733887}"/>
  <p:tag name="KSO_WM_UNIT_PLACING_PICTURE_USER_RELATIVERECTANGLE_SMARTMENU" val="{&quot;bottom&quot;:0,&quot;left&quot;:0,&quot;right&quot;:0,&quot;top&quot;:0}"/>
  <p:tag name="KSO_WM_UNIT_PLACING_PICTURE_COLLAGE_VIEWPORT" val="{&quot;height&quot;:2412.3581301718013,&quot;width&quot;:3640.9399353662807}"/>
  <p:tag name="PA" val="v5.2.11"/>
  <p:tag name="RESOURCELIBID_ANIM" val="485"/>
</p:tagLst>
</file>

<file path=ppt/tags/tag1001.xml><?xml version="1.0" encoding="utf-8"?>
<p:tagLst xmlns:p="http://schemas.openxmlformats.org/presentationml/2006/main">
  <p:tag name="PA" val="v5.2.11"/>
  <p:tag name="RESOURCELIBID_ANIM" val="485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7110_1*i*2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706a4054ed1e2fb814f8"/>
  <p:tag name="KSO_WM_TEMPLATE_ASSEMBLE_GROUPID" val="6065706a4054ed1e2fb814f8"/>
  <p:tag name="PA" val="v5.2.11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7110_1*i*3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706a4054ed1e2fb814f8"/>
  <p:tag name="KSO_WM_TEMPLATE_ASSEMBLE_GROUPID" val="6065706a4054ed1e2fb814f8"/>
  <p:tag name="PA" val="v5.2.11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7110_1*i*4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6065706a4054ed1e2fb814f8"/>
  <p:tag name="KSO_WM_TEMPLATE_ASSEMBLE_GROUPID" val="6065706a4054ed1e2fb814f8"/>
  <p:tag name="PA" val="v5.2.11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7110_1*i*5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6065706a4054ed1e2fb814f8"/>
  <p:tag name="KSO_WM_TEMPLATE_ASSEMBLE_GROUPID" val="6065706a4054ed1e2fb814f8"/>
  <p:tag name="PA" val="v5.2.11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7110_1*i*6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6065706a4054ed1e2fb814f8"/>
  <p:tag name="KSO_WM_TEMPLATE_ASSEMBLE_GROUPID" val="6065706a4054ed1e2fb814f8"/>
  <p:tag name="PA" val="v5.2.11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17110_1*i*7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706a4054ed1e2fb814f8"/>
  <p:tag name="KSO_WM_TEMPLATE_ASSEMBLE_GROUPID" val="6065706a4054ed1e2fb814f8"/>
  <p:tag name="PA" val="v5.2.11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17110_1*i*8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706a4054ed1e2fb814f8"/>
  <p:tag name="KSO_WM_TEMPLATE_ASSEMBLE_GROUPID" val="6065706a4054ed1e2fb814f8"/>
  <p:tag name="PA" val="v5.2.11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17110_1*i*9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6065706a4054ed1e2fb814f8"/>
  <p:tag name="KSO_WM_TEMPLATE_ASSEMBLE_GROUPID" val="6065706a4054ed1e2fb814f8"/>
  <p:tag name="PA" val="v5.2.1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17110_1*i*10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706a4054ed1e2fb814f8"/>
  <p:tag name="KSO_WM_TEMPLATE_ASSEMBLE_GROUPID" val="6065706a4054ed1e2fb814f8"/>
  <p:tag name="PA" val="v5.2.11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17110_1*i*11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706a4054ed1e2fb814f8"/>
  <p:tag name="KSO_WM_TEMPLATE_ASSEMBLE_GROUPID" val="6065706a4054ed1e2fb814f8"/>
  <p:tag name="PA" val="v5.2.11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17110_1*i*12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6065706a4054ed1e2fb814f8"/>
  <p:tag name="KSO_WM_TEMPLATE_ASSEMBLE_GROUPID" val="6065706a4054ed1e2fb814f8"/>
  <p:tag name="PA" val="v5.2.11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17110_1*i*13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6065706a4054ed1e2fb814f8"/>
  <p:tag name="KSO_WM_TEMPLATE_ASSEMBLE_GROUPID" val="6065706a4054ed1e2fb814f8"/>
  <p:tag name="PA" val="v5.2.11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17110_1*i*14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6065706a4054ed1e2fb814f8"/>
  <p:tag name="KSO_WM_TEMPLATE_ASSEMBLE_GROUPID" val="6065706a4054ed1e2fb814f8"/>
  <p:tag name="PA" val="v5.2.11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17110_1*i*15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706a4054ed1e2fb814f8"/>
  <p:tag name="KSO_WM_TEMPLATE_ASSEMBLE_GROUPID" val="6065706a4054ed1e2fb814f8"/>
  <p:tag name="PA" val="v5.2.11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17110_1*i*16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706a4054ed1e2fb814f8"/>
  <p:tag name="KSO_WM_TEMPLATE_ASSEMBLE_GROUPID" val="6065706a4054ed1e2fb814f8"/>
  <p:tag name="PA" val="v5.2.11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diagram20217110_1*i*17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SM_LIMIT_TYPE" val="2"/>
  <p:tag name="KSO_WM_CHIP_GROUPID" val="5fc5e83f310219e61717cdf2"/>
  <p:tag name="KSO_WM_CHIP_XID" val="5fc5e83f310219e61717cdf3"/>
  <p:tag name="KSO_WM_TEMPLATE_ASSEMBLE_XID" val="6065706a4054ed1e2fb814f8"/>
  <p:tag name="KSO_WM_TEMPLATE_ASSEMBLE_GROUPID" val="6065706a4054ed1e2fb814f8"/>
  <p:tag name="PA" val="v5.2.11"/>
</p:tagLst>
</file>

<file path=ppt/tags/tag1018.xml><?xml version="1.0" encoding="utf-8"?>
<p:tagLst xmlns:p="http://schemas.openxmlformats.org/presentationml/2006/main">
  <p:tag name="KSO_WM_UNIT_TYPE" val="j"/>
  <p:tag name="PA" val="v5.2.11"/>
  <p:tag name="RESOURCELIBID_ANIM" val="485"/>
</p:tagLst>
</file>

<file path=ppt/tags/tag1019.xml><?xml version="1.0" encoding="utf-8"?>
<p:tagLst xmlns:p="http://schemas.openxmlformats.org/presentationml/2006/main">
  <p:tag name="KSO_WM_SLIDE_ID" val="diagram2021711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7110"/>
  <p:tag name="KSO_WM_SLIDE_LAYOUT" val="a_d"/>
  <p:tag name="KSO_WM_SLIDE_LAYOUT_CNT" val="1_1"/>
  <p:tag name="KSO_WM_TEMPLATE_THUMBS_INDEX" val="1、4、7、12、13、14、15、16、17、18、20、24、25、28、33、36、40、43、44"/>
  <p:tag name="KSO_WM_SLIDE_SIZE" val="888*468"/>
  <p:tag name="KSO_WM_SLIDE_POSITION" val="36*3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6:43&quot;,&quot;maxSize&quot;:{&quot;size1&quot;:33.299650680520394},&quot;minSize&quot;:{&quot;size1&quot;:24.599650680520401},&quot;normalSize&quot;:{&quot;size1&quot;:24.599650680520401},&quot;subLayout&quot;:[{&quot;id&quot;:&quot;2021-04-01T16:16:43&quot;,&quot;margin&quot;:{&quot;bottom&quot;:0.026000002399086952,&quot;left&quot;:3.4927496910095215,&quot;right&quot;:3.4927496910095215,&quot;top&quot;:2.5399999618530273},&quot;type&quot;:0},{&quot;id&quot;:&quot;2021-04-01T16:16:43&quot;,&quot;margin&quot;:{&quot;bottom&quot;:2.5399999618530273,&quot;left&quot;:3.4927496910095215,&quot;right&quot;:3.4927496910095215,&quot;top&quot;:0.8199999928474426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c5e83f310219e61717cdf3"/>
  <p:tag name="KSO_WM_CHIP_FILLPROP" val="[[{&quot;text_align&quot;:&quot;cm&quot;,&quot;text_direction&quot;:&quot;horizontal&quot;,&quot;support_big_font&quot;:false,&quot;picture_toward&quot;:0,&quot;picture_dockside&quot;:[],&quot;fill_id&quot;:&quot;ba3ff9d51a534949a36d761c038b2272&quot;,&quot;fill_align&quot;:&quot;c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385b67bca2024cfd9b21355f5a1f21ce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CHIP_GROUPID" val="5fc5e83f310219e61717cdf2"/>
  <p:tag name="KSO_WM_SLIDE_BK_DARK_LIGHT" val="2"/>
  <p:tag name="KSO_WM_SLIDE_BACKGROUND_TYPE" val="general"/>
  <p:tag name="KSO_WM_SLIDE_SUPPORT_FEATURE_TYPE" val="3"/>
  <p:tag name="KSO_WM_TEMPLATE_ASSEMBLE_XID" val="6065706a4054ed1e2fb814f8"/>
  <p:tag name="KSO_WM_TEMPLATE_ASSEMBLE_GROUPID" val="6065706a4054ed1e2fb814f8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20_1*ζ_h_i*1_1_1"/>
  <p:tag name="KSO_WM_TEMPLATE_CATEGORY" val="diagram"/>
  <p:tag name="KSO_WM_TEMPLATE_INDEX" val="2021542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13"/>
  <p:tag name="KSO_WM_UNIT_TEXT_FILL_TYPE" val="1"/>
  <p:tag name="PA" val="v5.2.11"/>
  <p:tag name="RESOURCELIBID_ANIM" val="725"/>
</p:tagLst>
</file>

<file path=ppt/tags/tag1021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20_1*ζ_h_i*1_1_2"/>
  <p:tag name="KSO_WM_TEMPLATE_CATEGORY" val="diagram"/>
  <p:tag name="KSO_WM_TEMPLATE_INDEX" val="2021542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13"/>
  <p:tag name="KSO_WM_UNIT_TEXT_FILL_TYPE" val="1"/>
  <p:tag name="PA" val="v5.2.11"/>
  <p:tag name="RESOURCELIBID_ANIM" val="725"/>
</p:tagLst>
</file>

<file path=ppt/tags/tag1022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20_1*ζ_h_i*1_1_3"/>
  <p:tag name="KSO_WM_TEMPLATE_CATEGORY" val="diagram"/>
  <p:tag name="KSO_WM_TEMPLATE_INDEX" val="2021542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13"/>
  <p:tag name="KSO_WM_UNIT_TEXT_FILL_TYPE" val="1"/>
  <p:tag name="PA" val="v5.2.11"/>
  <p:tag name="RESOURCELIBID_ANIM" val="725"/>
</p:tagLst>
</file>

<file path=ppt/tags/tag1023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5420_1*ζ_h_i*1_1_4"/>
  <p:tag name="KSO_WM_TEMPLATE_CATEGORY" val="diagram"/>
  <p:tag name="KSO_WM_TEMPLATE_INDEX" val="2021542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13"/>
  <p:tag name="KSO_WM_UNIT_TEXT_FILL_TYPE" val="1"/>
  <p:tag name="PA" val="v5.2.11"/>
  <p:tag name="RESOURCELIBID_ANIM" val="725"/>
</p:tagLst>
</file>

<file path=ppt/tags/tag1024.xml><?xml version="1.0" encoding="utf-8"?>
<p:tagLst xmlns:p="http://schemas.openxmlformats.org/presentationml/2006/main">
  <p:tag name="KSO_WM_UNIT_PICTURE_TOWARD" val="1"/>
  <p:tag name="KSO_WM_UNIT_VALUE" val="543*5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20_1*ζ_h_d*1_1_1"/>
  <p:tag name="KSO_WM_TEMPLATE_CATEGORY" val="diagram"/>
  <p:tag name="KSO_WM_TEMPLATE_INDEX" val="2021542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PA" val="v5.2.11"/>
  <p:tag name="RESOURCELIBID_ANIM" val="725"/>
</p:tagLst>
</file>

<file path=ppt/tags/tag1025.xml><?xml version="1.0" encoding="utf-8"?>
<p:tagLst xmlns:p="http://schemas.openxmlformats.org/presentationml/2006/main">
  <p:tag name="KSO_WM_UNIT_PICTURE_TOWARD" val="1"/>
  <p:tag name="KSO_WM_UNIT_VALUE" val="856*85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2"/>
  <p:tag name="KSO_WM_UNIT_ID" val="diagram20215420_1*ζ_h_d*1_1_2"/>
  <p:tag name="KSO_WM_TEMPLATE_CATEGORY" val="diagram"/>
  <p:tag name="KSO_WM_TEMPLATE_INDEX" val="2021542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PA" val="v5.2.11"/>
  <p:tag name="RESOURCELIBID_ANIM" val="725"/>
</p:tagLst>
</file>

<file path=ppt/tags/tag102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32_1*f*1"/>
  <p:tag name="KSO_WM_TEMPLATE_CATEGORY" val="diagram"/>
  <p:tag name="KSO_WM_TEMPLATE_INDEX" val="2021703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07d42e7a557c480bb239dd4d36dd2d3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2f11842ffb24742be6c3c047d565edd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3"/>
  <p:tag name="KSO_WM_TEMPLATE_ASSEMBLE_GROUPID" val="6065703f4054ed1e2fb81493"/>
  <p:tag name="PA" val="v5.2.11"/>
  <p:tag name="RESOURCELIBID_ANIM" val="725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7032_1*i*1"/>
  <p:tag name="KSO_WM_TEMPLATE_CATEGORY" val="diagram"/>
  <p:tag name="KSO_WM_TEMPLATE_INDEX" val="20217032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99bd2141fac44da9ad18283ac7d2828f"/>
  <p:tag name="KSO_WM_UNIT_TYPE" val="i"/>
  <p:tag name="KSO_WM_UNIT_INDEX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195998712faa657ab86"/>
  <p:tag name="KSO_WM_CHIP_XID" val="5fadf195998712faa657ab8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3f4054ed1e2fb81493"/>
  <p:tag name="KSO_WM_TEMPLATE_ASSEMBLE_GROUPID" val="6065703f4054ed1e2fb81493"/>
  <p:tag name="PA" val="v5.2.11"/>
  <p:tag name="RESOURCELIBID_ANIM" val="725"/>
</p:tagLst>
</file>

<file path=ppt/tags/tag1028.xml><?xml version="1.0" encoding="utf-8"?>
<p:tagLst xmlns:p="http://schemas.openxmlformats.org/presentationml/2006/main">
  <p:tag name="KSO_WM_UNIT_TYPE" val="j"/>
  <p:tag name="PA" val="v5.2.11"/>
  <p:tag name="RESOURCELIBID_ANIM" val="725"/>
</p:tagLst>
</file>

<file path=ppt/tags/tag1029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32"/>
  <p:tag name="KSO_WM_SLIDE_ID" val="diagram20217032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33&quot;,&quot;maxSize&quot;:{&quot;size1&quot;:58.799999999999997},&quot;minSize&quot;:{&quot;size1&quot;:38.799999999999997},&quot;normalSize&quot;:{&quot;size1&quot;:40.987499999999997},&quot;subLayout&quot;:[{&quot;id&quot;:&quot;2021-04-01T16:15:33&quot;,&quot;margin&quot;:{&quot;bottom&quot;:1.6929999589920044,&quot;left&quot;:1.5877500772476196,&quot;right&quot;:0,&quot;top&quot;:1.6929999589920044},&quot;type&quot;:0},{&quot;id&quot;:&quot;2021-04-01T16:15:33&quot;,&quot;margin&quot;:{&quot;bottom&quot;:1.6929999589920044,&quot;left&quot;:1.2697499990463257,&quot;right&quot;:1.2697499990463257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195998712faa657ab8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046a24402aa84fab9950226b440a17c8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20916184201d4f298034d43814fcc4fa&quot;,&quot;fill_align&quot;:&quot;lb&quot;,&quot;chip_types&quot;:[&quot;text&quot;]}]]"/>
  <p:tag name="KSO_WM_CHIP_DECFILLPROP" val="[]"/>
  <p:tag name="KSO_WM_SLIDE_TYPE" val="text"/>
  <p:tag name="KSO_WM_SLIDE_SIZE" val="888*348"/>
  <p:tag name="KSO_WM_SLIDE_POSITION" val="0*95"/>
  <p:tag name="KSO_WM_CHIP_GROUPID" val="5fadf195998712faa657ab8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3f4054ed1e2fb81493"/>
  <p:tag name="KSO_WM_TEMPLATE_ASSEMBLE_GROUPID" val="6065703f4054ed1e2fb81493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PA" val="v5.2.11"/>
  <p:tag name="RESOURCELIBID_ANIM" val="476"/>
</p:tagLst>
</file>

<file path=ppt/tags/tag10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13_1*a*1"/>
  <p:tag name="KSO_WM_TEMPLATE_CATEGORY" val="diagram"/>
  <p:tag name="KSO_WM_TEMPLATE_INDEX" val="2021191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b5effd844f04276a3b32689d8c341f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5eeebd5acd7d49958545f30ecfb26d9b"/>
  <p:tag name="KSO_WM_UNIT_TEXT_FILL_FORE_SCHEMECOLOR_INDEX_BRIGHTNESS" val="0"/>
  <p:tag name="KSO_WM_UNIT_TEXT_FILL_FORE_SCHEMECOLOR_INDEX" val="13"/>
  <p:tag name="KSO_WM_UNIT_TEXT_FILL_TYPE" val="1"/>
  <p:tag name="KSO_WM_TEMPLATE_ASSEMBLE_XID" val="60656f1a4054ed1e2fb8038a"/>
  <p:tag name="KSO_WM_TEMPLATE_ASSEMBLE_GROUPID" val="60656f1a4054ed1e2fb8038a"/>
  <p:tag name="PA" val="v5.2.11"/>
  <p:tag name="RESOURCELIBID_ANIM" val="476"/>
</p:tagLst>
</file>

<file path=ppt/tags/tag1032.xml><?xml version="1.0" encoding="utf-8"?>
<p:tagLst xmlns:p="http://schemas.openxmlformats.org/presentationml/2006/main">
  <p:tag name="KSO_WM_UNIT_VALUE" val="76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913_1*d*1"/>
  <p:tag name="KSO_WM_TEMPLATE_CATEGORY" val="diagram"/>
  <p:tag name="KSO_WM_TEMPLATE_INDEX" val="202119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7ea6c285b1f4a8a8841f0f40fdbc3a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2075ade631cc4df1b1a9640f5996ef34"/>
  <p:tag name="KSO_WM_UNIT_SUPPORT_UNIT_TYPE" val="[&quot;d&quot;,&quot;α&quot;,&quot;β&quot;]"/>
  <p:tag name="KSO_WM_TEMPLATE_ASSEMBLE_XID" val="60656f1a4054ed1e2fb8038a"/>
  <p:tag name="KSO_WM_TEMPLATE_ASSEMBLE_GROUPID" val="60656f1a4054ed1e2fb8038a"/>
  <p:tag name="PA" val="v5.2.11"/>
  <p:tag name="RESOURCELIBID_ANIM" val="476"/>
</p:tagLst>
</file>

<file path=ppt/tags/tag1033.xml><?xml version="1.0" encoding="utf-8"?>
<p:tagLst xmlns:p="http://schemas.openxmlformats.org/presentationml/2006/main">
  <p:tag name="KSO_WM_UNIT_VALUE" val="76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913_1*d*2"/>
  <p:tag name="KSO_WM_TEMPLATE_CATEGORY" val="diagram"/>
  <p:tag name="KSO_WM_TEMPLATE_INDEX" val="202119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2312ba43d9343f18c25802c4221d5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7713e9438ff4b6dbda9645bdba68234"/>
  <p:tag name="KSO_WM_UNIT_SUPPORT_UNIT_TYPE" val="[&quot;d&quot;,&quot;α&quot;,&quot;β&quot;]"/>
  <p:tag name="KSO_WM_TEMPLATE_ASSEMBLE_XID" val="60656f1a4054ed1e2fb8038a"/>
  <p:tag name="KSO_WM_TEMPLATE_ASSEMBLE_GROUPID" val="60656f1a4054ed1e2fb8038a"/>
  <p:tag name="PA" val="v5.2.11"/>
  <p:tag name="RESOURCELIBID_ANIM" val="476"/>
</p:tagLst>
</file>

<file path=ppt/tags/tag1034.xml><?xml version="1.0" encoding="utf-8"?>
<p:tagLst xmlns:p="http://schemas.openxmlformats.org/presentationml/2006/main">
  <p:tag name="KSO_WM_UNIT_TYPE" val="j"/>
  <p:tag name="PA" val="v5.2.11"/>
  <p:tag name="RESOURCELIBID_ANIM" val="476"/>
</p:tagLst>
</file>

<file path=ppt/tags/tag1035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28:34&quot;,&quot;maxSize&quot;:{&quot;size1&quot;:35.600000000000001},&quot;minSize&quot;:{&quot;size1&quot;:24.399999999999999},&quot;normalSize&quot;:{&quot;size1&quot;:31.199999999999999},&quot;subLayout&quot;:[{&quot;id&quot;:&quot;2021-04-01T15:28:34&quot;,&quot;margin&quot;:{&quot;bottom&quot;:0,&quot;left&quot;:1.9049999713897705,&quot;right&quot;:1.9049999713897705,&quot;top&quot;:3.3870000839233398},&quot;type&quot;:0},{&quot;direction&quot;:1,&quot;id&quot;:&quot;2021-04-01T15:28:34&quot;,&quot;maxSize&quot;:{&quot;size1&quot;:66.199606415106729},&quot;minSize&quot;:{&quot;size1&quot;:38.79960641510673},&quot;normalSize&quot;:{&quot;size1&quot;:49.062106415106733},&quot;subLayout&quot;:[{&quot;id&quot;:&quot;2021-04-01T15:28:34&quot;,&quot;margin&quot;:{&quot;bottom&quot;:2.5399999618530273,&quot;left&quot;:1.9049999713897705,&quot;right&quot;:1.2697499990463257,&quot;top&quot;:1.2699999809265137},&quot;type&quot;:0},{&quot;id&quot;:&quot;2021-04-01T15:28:34&quot;,&quot;margin&quot;:{&quot;bottom&quot;:2.5399999618530273,&quot;left&quot;:0,&quot;right&quot;:1.9049999713897705,&quot;top&quot;:1.2699999809265137}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fill_id&quot;:&quot;34b8e677ad5f40a1bec752419291d33f&quot;,&quot;fill_align&quot;:&quot;cm&quot;,&quot;chip_types&quot;:[&quot;header&quot;]},{&quot;text_align&quot;:&quot;lm&quot;,&quot;text_direction&quot;:&quot;horizontal&quot;,&quot;support_features&quot;:[&quot;collage&quot;],&quot;support_big_font&quot;:false,&quot;fill_id&quot;:&quot;189c3cc29f2b4f62ba52897c7838c1f3&quot;,&quot;fill_align&quot;:&quot;rm&quot;,&quot;chip_types&quot;:[&quot;pictext&quot;,&quot;text&quot;,&quot;picture&quot;,&quot;chart&quot;,&quot;table&quot;]},{&quot;text_align&quot;:&quot;lm&quot;,&quot;text_direction&quot;:&quot;horizontal&quot;,&quot;support_features&quot;:[&quot;collage&quot;],&quot;support_big_font&quot;:false,&quot;fill_id&quot;:&quot;c786cd06d8aa4ebb92c23857ebcb871c&quot;,&quot;fill_align&quot;:&quot;lm&quot;,&quot;chip_types&quot;:[&quot;pictext&quot;,&quot;text&quot;,&quot;picture&quot;,&quot;chart&quot;,&quot;table&quot;]}]]"/>
  <p:tag name="KSO_WM_SLIDE_ID" val="diagram2021191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12"/>
  <p:tag name="KSO_WM_SLIDE_POSITION" val="72*108"/>
  <p:tag name="KSO_WM_TAG_VERSION" val="1.0"/>
  <p:tag name="KSO_WM_BEAUTIFY_FLAG" val="#wm#"/>
  <p:tag name="KSO_WM_TEMPLATE_CATEGORY" val="diagram"/>
  <p:tag name="KSO_WM_TEMPLATE_INDEX" val="20211913"/>
  <p:tag name="KSO_WM_SLIDE_LAYOUT" val="a_d"/>
  <p:tag name="KSO_WM_SLIDE_LAYOUT_CNT" val="1_2"/>
  <p:tag name="KSO_WM_CHIP_XID" val="5eedabadaa51720c6c8f4f5d"/>
  <p:tag name="KSO_WM_CHIP_DECFILLPROP" val="[]"/>
  <p:tag name="KSO_WM_SLIDE_CAN_ADD_NAVIGATION" val="1"/>
  <p:tag name="KSO_WM_CHIP_GROUPID" val="5eedabadaa51720c6c8f4f5c"/>
  <p:tag name="KSO_WM_SLIDE_BK_DARK_LIGHT" val="1"/>
  <p:tag name="KSO_WM_SLIDE_BACKGROUND_TYPE" val="frame"/>
  <p:tag name="KSO_WM_SLIDE_SUPPORT_FEATURE_TYPE" val="0"/>
  <p:tag name="KSO_WM_SLIDE_SAME_FONT_SIZE" val="1"/>
  <p:tag name="KSO_WM_TEMPLATE_ASSEMBLE_XID" val="60656f1a4054ed1e2fb8038a"/>
  <p:tag name="KSO_WM_TEMPLATE_ASSEMBLE_GROUPID" val="60656f1a4054ed1e2fb8038a"/>
</p:tagLst>
</file>

<file path=ppt/tags/tag10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1"/>
  <p:tag name="KSO_WM_TEMPLATE_CATEGORY" val="diagram"/>
  <p:tag name="KSO_WM_TEMPLATE_INDEX" val="20207566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a625338d797044a38cac2242c44b0b69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484"/>
</p:tagLst>
</file>

<file path=ppt/tags/tag10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2"/>
  <p:tag name="KSO_WM_TEMPLATE_CATEGORY" val="diagram"/>
  <p:tag name="KSO_WM_TEMPLATE_INDEX" val="20207566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229ba44239764b529873984df70d9fa8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484"/>
</p:tagLst>
</file>

<file path=ppt/tags/tag10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3"/>
  <p:tag name="KSO_WM_TEMPLATE_CATEGORY" val="diagram"/>
  <p:tag name="KSO_WM_TEMPLATE_INDEX" val="20207566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5be5ace234484c06875c0e401c82fa55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484"/>
</p:tagLst>
</file>

<file path=ppt/tags/tag10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4"/>
  <p:tag name="KSO_WM_TEMPLATE_CATEGORY" val="diagram"/>
  <p:tag name="KSO_WM_TEMPLATE_INDEX" val="20207566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fad94de8293240dda07f5c09365ca050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484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5"/>
  <p:tag name="KSO_WM_TEMPLATE_CATEGORY" val="diagram"/>
  <p:tag name="KSO_WM_TEMPLATE_INDEX" val="20207566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3192c7f41e454f4cad157d0d656adfe2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484"/>
</p:tagLst>
</file>

<file path=ppt/tags/tag10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6"/>
  <p:tag name="KSO_WM_TEMPLATE_CATEGORY" val="diagram"/>
  <p:tag name="KSO_WM_TEMPLATE_INDEX" val="20207566"/>
  <p:tag name="KSO_WM_UNIT_INDEX" val="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ddb614ea9ad64854ab138f935adfb259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484"/>
</p:tagLst>
</file>

<file path=ppt/tags/tag10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7"/>
  <p:tag name="KSO_WM_TEMPLATE_CATEGORY" val="diagram"/>
  <p:tag name="KSO_WM_TEMPLATE_INDEX" val="20207566"/>
  <p:tag name="KSO_WM_UNIT_INDEX" val="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4d8e08b2af9241e3810b938636cbf16a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484"/>
</p:tagLst>
</file>

<file path=ppt/tags/tag1043.xml><?xml version="1.0" encoding="utf-8"?>
<p:tagLst xmlns:p="http://schemas.openxmlformats.org/presentationml/2006/main">
  <p:tag name="KSO_WM_UNIT_VALUE" val="804*13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566_1*d*2"/>
  <p:tag name="KSO_WM_TEMPLATE_CATEGORY" val="diagram"/>
  <p:tag name="KSO_WM_TEMPLATE_INDEX" val="2020756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39b8fb261c4477081e7ad29b3e0c9a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6ce7c1b113c4fb59736abcf525ae93e"/>
  <p:tag name="KSO_WM_TEMPLATE_ASSEMBLE_XID" val="60656e6e4054ed1e2fb7f898"/>
  <p:tag name="KSO_WM_TEMPLATE_ASSEMBLE_GROUPID" val="60656e6e4054ed1e2fb7f898"/>
  <p:tag name="PA" val="v5.2.11"/>
  <p:tag name="RESOURCELIBID_ANIM" val="484"/>
</p:tagLst>
</file>

<file path=ppt/tags/tag1044.xml><?xml version="1.0" encoding="utf-8"?>
<p:tagLst xmlns:p="http://schemas.openxmlformats.org/presentationml/2006/main">
  <p:tag name="KSO_WM_UNIT_VALUE" val="804*13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66_1*d*1"/>
  <p:tag name="KSO_WM_TEMPLATE_CATEGORY" val="diagram"/>
  <p:tag name="KSO_WM_TEMPLATE_INDEX" val="2020756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e83f036e34e4e779bf27f1014299b9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eadcbee2e5a4d6996e97a86370609b0"/>
  <p:tag name="KSO_WM_TEMPLATE_ASSEMBLE_XID" val="60656e6e4054ed1e2fb7f898"/>
  <p:tag name="KSO_WM_TEMPLATE_ASSEMBLE_GROUPID" val="60656e6e4054ed1e2fb7f898"/>
  <p:tag name="PA" val="v5.2.11"/>
  <p:tag name="RESOURCELIBID_ANIM" val="484"/>
</p:tagLst>
</file>

<file path=ppt/tags/tag10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6_1*a*1"/>
  <p:tag name="KSO_WM_TEMPLATE_CATEGORY" val="diagram"/>
  <p:tag name="KSO_WM_TEMPLATE_INDEX" val="20207566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7ae98ebc15543eb9ad17d5520ffd8ed"/>
  <p:tag name="KSO_WM_UNIT_DECORATE_INFO" val="{&quot;ReferentInfo&quot;:{&quot;Id&quot;:&quot;slide&quot;,&quot;X&quot;:{&quot;Pos&quot;:1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fc5903447c24f8892e781504f6a694b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8"/>
  <p:tag name="KSO_WM_TEMPLATE_ASSEMBLE_GROUPID" val="60656e6e4054ed1e2fb7f898"/>
</p:tagLst>
</file>

<file path=ppt/tags/tag1046.xml><?xml version="1.0" encoding="utf-8"?>
<p:tagLst xmlns:p="http://schemas.openxmlformats.org/presentationml/2006/main">
  <p:tag name="KSO_WM_UNIT_PLACING_PICTURE_USER_VIEWPORT" val="{&quot;height&quot;:2640,&quot;width&quot;:2640}"/>
  <p:tag name="KSO_WM_UNIT_TYPE" val="j"/>
  <p:tag name="PA" val="v5.2.11"/>
  <p:tag name="RESOURCELIBID_ANIM" val="484"/>
</p:tagLst>
</file>

<file path=ppt/tags/tag1047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11-26T09:42:19&quot;,&quot;maxSize&quot;:{&quot;size1&quot;:49.999610388743655},&quot;minSize&quot;:{&quot;size1&quot;:49.999610388743655},&quot;normalSize&quot;:{&quot;size1&quot;:49.999610388743655},&quot;subLayout&quot;:[{&quot;id&quot;:&quot;2021-11-26T09:42:19&quot;,&quot;margin&quot;:{&quot;bottom&quot;:3.809999942779541,&quot;left&quot;:1.9049999713897705,&quot;right&quot;:0.31724998354911804,&quot;top&quot;:3.809999942779541},&quot;type&quot;:0},{&quot;id&quot;:&quot;2021-11-26T09:42:19&quot;,&quot;margin&quot;:{&quot;bottom&quot;:2.5399999618530273,&quot;left&quot;:0.31724998354911804,&quot;right&quot;:1.9049999713897705,&quot;top&quot;:5.0799999237060547},&quot;type&quot;:0}],&quot;type&quot;:0}"/>
  <p:tag name="KSO_WM_SLIDE_BACKGROUND" val="[&quot;general&quot;]"/>
  <p:tag name="KSO_WM_SLIDE_RATIO" val="1.777778"/>
  <p:tag name="KSO_WM_SLIDE_ID" val="diagram2020756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"/>
  <p:tag name="KSO_WM_SLIDE_LAYOUT_CNT" val="1_2"/>
  <p:tag name="KSO_WM_CHIP_INFOS" val="{&quot;layout_type&quot;:&quot;topbottom&quot;,&quot;layout_feature&quot;:2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a0ec35860357932c55dea"/>
  <p:tag name="KSO_WM_CHIP_FILLPROP" val="[[{&quot;fill_id&quot;:&quot;d9e3c3d839414ab9ac5d7801d5d0e9d4&quot;,&quot;fill_align&quot;:&quot;cm&quot;,&quot;text_align&quot;:&quot;cm&quot;,&quot;text_direction&quot;:&quot;horizontal&quot;,&quot;chip_types&quot;:[&quot;picture&quot;]},{&quot;fill_id&quot;:&quot;0079f3c3be7344768a4d8b60b46a2dfc&quot;,&quot;fill_align&quot;:&quot;cm&quot;,&quot;text_align&quot;:&quot;cm&quot;,&quot;text_direction&quot;:&quot;horizontal&quot;,&quot;chip_types&quot;:[&quot;picture&quot;]},{&quot;fill_id&quot;:&quot;ab26663c897d48f88e451ae74113f3d6&quot;,&quot;fill_align&quot;:&quot;cm&quot;,&quot;text_align&quot;:&quot;cm&quot;,&quot;text_direction&quot;:&quot;horizontal&quot;,&quot;chip_types&quot;:[&quot;header&quot;]}]]"/>
  <p:tag name="KSO_WM_SLIDE_CAN_ADD_NAVIGATION" val="1"/>
  <p:tag name="KSO_WM_SLIDE_TYPE" val="text"/>
  <p:tag name="KSO_WM_SLIDE_SUBTYPE" val="picTxt"/>
  <p:tag name="KSO_WM_SLIDE_SIZE" val="890*479"/>
  <p:tag name="KSO_WM_SLIDE_POSITION" val="34*24"/>
  <p:tag name="KSO_WM_CHIP_GROUPID" val="5eda0ec35860357932c55de9"/>
  <p:tag name="KSO_WM_SLIDE_BK_DARK_LIGHT" val="2"/>
  <p:tag name="KSO_WM_SLIDE_BACKGROUND_TYPE" val="general"/>
  <p:tag name="KSO_WM_SLIDE_SUPPORT_FEATURE_TYPE" val="0"/>
  <p:tag name="KSO_WM_TEMPLATE_ASSEMBLE_XID" val="60656e6e4054ed1e2fb7f898"/>
  <p:tag name="KSO_WM_TEMPLATE_ASSEMBLE_GROUPID" val="60656e6e4054ed1e2fb7f898"/>
</p:tagLst>
</file>

<file path=ppt/tags/tag1048.xml><?xml version="1.0" encoding="utf-8"?>
<p:tagLst xmlns:p="http://schemas.openxmlformats.org/presentationml/2006/main">
  <p:tag name="KSO_WM_UNIT_VALUE" val="1904*139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2"/>
  <p:tag name="KSO_WM_UNIT_ID" val="diagram20207826_1*d*2"/>
  <p:tag name="KSO_WM_TEMPLATE_CATEGORY" val="diagram"/>
  <p:tag name="KSO_WM_TEMPLATE_INDEX" val="2020782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402961a0ab04c5b8f870bab293945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6e02d4a21f24926ae423f2e33fdc092"/>
  <p:tag name="KSO_WM_TEMPLATE_ASSEMBLE_XID" val="60656e724054ed1e2fb7f8e7"/>
  <p:tag name="KSO_WM_TEMPLATE_ASSEMBLE_GROUPID" val="60656e724054ed1e2fb7f8e7"/>
  <p:tag name="PA" val="v5.2.11"/>
  <p:tag name="RESOURCELIBID_ANIM" val="507"/>
</p:tagLst>
</file>

<file path=ppt/tags/tag10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826_1*a*1"/>
  <p:tag name="KSO_WM_TEMPLATE_CATEGORY" val="diagram"/>
  <p:tag name="KSO_WM_TEMPLATE_INDEX" val="20207826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ed566a50641490ebc001f020f0a6fd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4e75b342d88d49b79fb60b5ccbfa8ba5"/>
  <p:tag name="KSO_WM_UNIT_TEXT_FILL_FORE_SCHEMECOLOR_INDEX_BRIGHTNESS" val="0"/>
  <p:tag name="KSO_WM_UNIT_TEXT_FILL_FORE_SCHEMECOLOR_INDEX" val="13"/>
  <p:tag name="KSO_WM_UNIT_TEXT_FILL_TYPE" val="1"/>
  <p:tag name="KSO_WM_TEMPLATE_ASSEMBLE_XID" val="60656e724054ed1e2fb7f8e7"/>
  <p:tag name="KSO_WM_TEMPLATE_ASSEMBLE_GROUPID" val="60656e724054ed1e2fb7f8e7"/>
  <p:tag name="PA" val="v5.2.11"/>
  <p:tag name="RESOURCELIBID_ANIM" val="507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VALUE" val="804*148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826_1*d*1"/>
  <p:tag name="KSO_WM_TEMPLATE_CATEGORY" val="diagram"/>
  <p:tag name="KSO_WM_TEMPLATE_INDEX" val="2020782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450ea181010411687de362daafb84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23fe0c3ce6440838f4076ba4435b078"/>
  <p:tag name="KSO_WM_UNIT_SUPPORT_UNIT_TYPE" val="[&quot;d&quot;,&quot;α&quot;,&quot;β&quot;]"/>
  <p:tag name="KSO_WM_TEMPLATE_ASSEMBLE_XID" val="60656e724054ed1e2fb7f8e7"/>
  <p:tag name="KSO_WM_TEMPLATE_ASSEMBLE_GROUPID" val="60656e724054ed1e2fb7f8e7"/>
  <p:tag name="PA" val="v5.2.11"/>
  <p:tag name="RESOURCELIBID_ANIM" val="507"/>
</p:tagLst>
</file>

<file path=ppt/tags/tag1051.xml><?xml version="1.0" encoding="utf-8"?>
<p:tagLst xmlns:p="http://schemas.openxmlformats.org/presentationml/2006/main">
  <p:tag name="KSO_WM_UNIT_TYPE" val="j"/>
  <p:tag name="PA" val="v5.2.11"/>
  <p:tag name="RESOURCELIBID_ANIM" val="507"/>
</p:tagLst>
</file>

<file path=ppt/tags/tag105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826"/>
  <p:tag name="KSO_WM_SLIDE_RATIO" val="1.777778"/>
  <p:tag name="KSO_WM_SLIDE_ID" val="diagram2020782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540"/>
  <p:tag name="KSO_WM_SLIDE_POSITION" val="0*0"/>
  <p:tag name="KSO_WM_TAG_VERSION" val="1.0"/>
  <p:tag name="KSO_WM_SLIDE_LAYOUT" val="a_d"/>
  <p:tag name="KSO_WM_SLIDE_LAYOUT_CNT" val="1_2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picture_toward&quot;:0,&quot;picture_dockside&quot;:[],&quot;fill_id&quot;:&quot;15b39f2fe1354cbba3da7eefc52df83c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b9356a8430bc449e810ff6c6c0088297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87818fc08c124240a413214692eeb532&quot;,&quot;fill_align&quot;:&quot;lt&quot;,&quot;chip_types&quot;:[&quot;text&quot;,&quot;picture&quot;,&quot;chart&quot;,&quot;table&quot;]}]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4:59:20&quot;,&quot;maxSize&quot;:{&quot;size1&quot;:62.5},&quot;minSize&quot;:{&quot;size1&quot;:48.799999999999997},&quot;normalSize&quot;:{&quot;size1&quot;:57.393749999999997},&quot;subLayout&quot;:[{&quot;id&quot;:&quot;2021-04-01T14:59:20&quot;,&quot;margin&quot;:{&quot;bottom&quot;:0,&quot;left&quot;:0,&quot;right&quot;:1.9049999713897705,&quot;top&quot;:0},&quot;type&quot;:0},{&quot;id&quot;:&quot;2021-04-01T14:59:20&quot;,&quot;maxSize&quot;:{&quot;size1&quot;:39.111012882656524},&quot;minSize&quot;:{&quot;size1&quot;:21.31101288265652},&quot;normalSize&quot;:{&quot;size1&quot;:36.144346215989856},&quot;subLayout&quot;:[{&quot;id&quot;:&quot;2021-04-01T14:59:20&quot;,&quot;margin&quot;:{&quot;bottom&quot;:0.026000002399086952,&quot;left&quot;:0.019500002264976501,&quot;right&quot;:1.9049999713897705,&quot;top&quot;:2.5399999618530273},&quot;type&quot;:0},{&quot;id&quot;:&quot;2021-04-01T14:59:20&quot;,&quot;margin&quot;:{&quot;bottom&quot;:2.5399999618530273,&quot;left&quot;:0.019500002264976501,&quot;right&quot;:1.9049999713897705,&quot;top&quot;:0.81999999284744263},&quot;type&quot;:0}],&quot;type&quot;:0}],&quot;type&quot;:0}"/>
  <p:tag name="KSO_WM_CHIP_XID" val="5eecb72aa758c1ec0b708a77"/>
  <p:tag name="KSO_WM_SLIDE_BACKGROUND" val="[&quot;general&quot;]"/>
  <p:tag name="KSO_WM_SLIDE_CAN_ADD_NAVIGATION" val="1"/>
  <p:tag name="KSO_WM_CHIP_DECFILLPROP" val="[]"/>
  <p:tag name="KSO_WM_CHIP_GROUPID" val="5eecb72aa758c1ec0b708a76"/>
  <p:tag name="KSO_WM_SLIDE_BK_DARK_LIGHT" val="2"/>
  <p:tag name="KSO_WM_SLIDE_BACKGROUND_TYPE" val="general"/>
  <p:tag name="KSO_WM_SLIDE_SUPPORT_FEATURE_TYPE" val="0"/>
  <p:tag name="KSO_WM_TEMPLATE_ASSEMBLE_XID" val="60656e724054ed1e2fb7f8e7"/>
  <p:tag name="KSO_WM_TEMPLATE_ASSEMBLE_GROUPID" val="60656e724054ed1e2fb7f8e7"/>
</p:tagLst>
</file>

<file path=ppt/tags/tag10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748_1*i*1"/>
  <p:tag name="KSO_WM_TEMPLATE_CATEGORY" val="diagram"/>
  <p:tag name="KSO_WM_TEMPLATE_INDEX" val="20208748"/>
  <p:tag name="KSO_WM_UNIT_INDEX" val="1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DEC_AREA_ID" val="83c6265b76b54bb4a19a19a69cc7455a"/>
  <p:tag name="KSO_WM_CHIP_GROUPID" val="5ef0a3f7978989e612c8e89b"/>
  <p:tag name="KSO_WM_CHIP_XID" val="5ef0a3f7978989e612c8e89c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684"/>
  <p:tag name="KSO_WM_TEMPLATE_ASSEMBLE_XID" val="60656e7c4054ed1e2fb7f9c2"/>
  <p:tag name="KSO_WM_TEMPLATE_ASSEMBLE_GROUPID" val="60656e7c4054ed1e2fb7f9c2"/>
  <p:tag name="PA" val="v5.2.11"/>
  <p:tag name="RESOURCELIBID_ANIM" val="513"/>
</p:tagLst>
</file>

<file path=ppt/tags/tag10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748_1*i*2"/>
  <p:tag name="KSO_WM_TEMPLATE_CATEGORY" val="diagram"/>
  <p:tag name="KSO_WM_TEMPLATE_INDEX" val="20208748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DEC_AREA_ID" val="04c6864ae97e4b31ba7d0bb64b9006fc"/>
  <p:tag name="KSO_WM_CHIP_GROUPID" val="5ef0a3f7978989e612c8e89b"/>
  <p:tag name="KSO_WM_CHIP_XID" val="5ef0a3f7978989e612c8e89c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60656e7c4054ed1e2fb7f9c2"/>
  <p:tag name="KSO_WM_TEMPLATE_ASSEMBLE_GROUPID" val="60656e7c4054ed1e2fb7f9c2"/>
  <p:tag name="PA" val="v5.2.11"/>
  <p:tag name="RESOURCELIBID_ANIM" val="513"/>
</p:tagLst>
</file>

<file path=ppt/tags/tag1055.xml><?xml version="1.0" encoding="utf-8"?>
<p:tagLst xmlns:p="http://schemas.openxmlformats.org/presentationml/2006/main">
  <p:tag name="KSO_WM_UNIT_VALUE" val="1311*1861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8748_1*d*1"/>
  <p:tag name="KSO_WM_TEMPLATE_CATEGORY" val="diagram"/>
  <p:tag name="KSO_WM_TEMPLATE_INDEX" val="202087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84d21d005ed43d0b712b1d2585c5d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49b62a275d04b088616f8bd2eaf9365"/>
  <p:tag name="KSO_WM_UNIT_PLACING_PICTURE" val="649b62a275d04b088616f8bd2eaf9365"/>
  <p:tag name="KSO_WM_UNIT_SUPPORT_UNIT_TYPE" val="[&quot;d&quot;,&quot;α&quot;,&quot;β&quot;,&quot;θ&quot;]"/>
  <p:tag name="KSO_WM_TEMPLATE_ASSEMBLE_XID" val="60656e7c4054ed1e2fb7f9c2"/>
  <p:tag name="KSO_WM_TEMPLATE_ASSEMBLE_GROUPID" val="60656e7c4054ed1e2fb7f9c2"/>
  <p:tag name="KSO_WM_UNIT_PLACING_PICTURE_USER_VIEWPORT" val="{&quot;height&quot;:4804,&quot;width&quot;:7205}"/>
  <p:tag name="KSO_WM_UNIT_PLACING_PICTURE_INFO" val="{&quot;code&quot;:&quot;Ab&quot;,&quot;full_picture&quot;:true,&quot;last_full_picture&quot;:&quot;Ab&quot;,&quot;margin&quot;:{&quot;left&quot;:78.31448978875065,&quot;right&quot;:79.06466130690909},&quot;scheme&quot;:&quot;3-0&quot;,&quot;spacing&quot;:5}"/>
  <p:tag name="KSO_WM_UNIT_PLACING_PICTURE_USER_VIEWPORT_SMARTMENU" val="{&quot;height&quot;:3593.5813200789853,&quot;width&quot;:5421.9403782593827}"/>
  <p:tag name="KSO_WM_UNIT_PLACING_PICTURE_USER_RELATIVERECTANGLE_SMARTMENU" val="{&quot;bottom&quot;:0,&quot;left&quot;:0,&quot;right&quot;:0,&quot;top&quot;:0}"/>
  <p:tag name="KSO_WM_UNIT_PLACING_PICTURE_COLLAGE_VIEWPORT" val="{&quot;height&quot;:4527.843906013368,&quot;width&quot;:6831.541574135871}"/>
  <p:tag name="PA" val="v5.2.11"/>
  <p:tag name="RESOURCELIBID_ANIM" val="513"/>
</p:tagLst>
</file>

<file path=ppt/tags/tag1056.xml><?xml version="1.0" encoding="utf-8"?>
<p:tagLst xmlns:p="http://schemas.openxmlformats.org/presentationml/2006/main">
  <p:tag name="KSO_WM_UNIT_VALUE" val="1311*1861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8748_1*d*1"/>
  <p:tag name="KSO_WM_TEMPLATE_CATEGORY" val="diagram"/>
  <p:tag name="KSO_WM_TEMPLATE_INDEX" val="202087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84d21d005ed43d0b712b1d2585c5d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49b62a275d04b088616f8bd2eaf9365"/>
  <p:tag name="KSO_WM_UNIT_PLACING_PICTURE" val="649b62a275d04b088616f8bd2eaf9365"/>
  <p:tag name="KSO_WM_UNIT_SUPPORT_UNIT_TYPE" val="[&quot;d&quot;,&quot;α&quot;,&quot;β&quot;,&quot;θ&quot;]"/>
  <p:tag name="KSO_WM_TEMPLATE_ASSEMBLE_XID" val="60656e7c4054ed1e2fb7f9c2"/>
  <p:tag name="KSO_WM_TEMPLATE_ASSEMBLE_GROUPID" val="60656e7c4054ed1e2fb7f9c2"/>
  <p:tag name="KSO_WM_UNIT_PLACING_PICTURE_USER_VIEWPORT" val="{&quot;height&quot;:4484,&quot;width&quot;:6696}"/>
  <p:tag name="KSO_WM_UNIT_PLACING_PICTURE_INFO" val="{&quot;code&quot;:&quot;Ab&quot;,&quot;full_picture&quot;:true,&quot;last_full_picture&quot;:&quot;Ab&quot;,&quot;margin&quot;:{&quot;left&quot;:78.31448978875065,&quot;right&quot;:79.06466130690909},&quot;scheme&quot;:&quot;3-0&quot;,&quot;spacing&quot;:5}"/>
  <p:tag name="KSO_WM_UNIT_PLACING_PICTURE_USER_VIEWPORT_SMARTMENU" val="{&quot;height&quot;:1836.4485871475777,&quot;width&quot;:2793.8276117909445}"/>
  <p:tag name="KSO_WM_UNIT_PLACING_PICTURE_USER_RELATIVERECTANGLE_SMARTMENU" val="{&quot;bottom&quot;:0,&quot;left&quot;:0,&quot;right&quot;:0,&quot;top&quot;:0}"/>
  <p:tag name="KSO_WM_UNIT_PLACING_PICTURE_COLLAGE_VIEWPORT" val="{&quot;height&quot;:2313.8906167681125,&quot;width&quot;:3520.170629970193}"/>
  <p:tag name="PA" val="v5.2.11"/>
  <p:tag name="RESOURCELIBID_ANIM" val="513"/>
</p:tagLst>
</file>

<file path=ppt/tags/tag1057.xml><?xml version="1.0" encoding="utf-8"?>
<p:tagLst xmlns:p="http://schemas.openxmlformats.org/presentationml/2006/main">
  <p:tag name="KSO_WM_UNIT_VALUE" val="1311*1861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8748_1*d*1"/>
  <p:tag name="KSO_WM_TEMPLATE_CATEGORY" val="diagram"/>
  <p:tag name="KSO_WM_TEMPLATE_INDEX" val="202087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84d21d005ed43d0b712b1d2585c5d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49b62a275d04b088616f8bd2eaf9365"/>
  <p:tag name="KSO_WM_UNIT_PLACING_PICTURE" val="649b62a275d04b088616f8bd2eaf9365"/>
  <p:tag name="KSO_WM_UNIT_SUPPORT_UNIT_TYPE" val="[&quot;d&quot;,&quot;α&quot;,&quot;β&quot;,&quot;θ&quot;]"/>
  <p:tag name="KSO_WM_TEMPLATE_ASSEMBLE_XID" val="60656e7c4054ed1e2fb7f9c2"/>
  <p:tag name="KSO_WM_TEMPLATE_ASSEMBLE_GROUPID" val="60656e7c4054ed1e2fb7f9c2"/>
  <p:tag name="KSO_WM_UNIT_PLACING_PICTURE_USER_VIEWPORT" val="{&quot;height&quot;:4088,&quot;width&quot;:5450}"/>
  <p:tag name="KSO_WM_UNIT_PLACING_PICTURE_INFO" val="{&quot;code&quot;:&quot;Ab&quot;,&quot;full_picture&quot;:true,&quot;last_full_picture&quot;:&quot;Ab&quot;,&quot;margin&quot;:{&quot;left&quot;:78.31448978875065,&quot;right&quot;:79.06466130690909},&quot;scheme&quot;:&quot;3-0&quot;,&quot;spacing&quot;:5}"/>
  <p:tag name="KSO_WM_UNIT_PLACING_PICTURE_USER_VIEWPORT_SMARTMENU" val="{&quot;height&quot;:1836.4485871475777,&quot;width&quot;:2478.1127664684382}"/>
  <p:tag name="KSO_WM_UNIT_PLACING_PICTURE_USER_RELATIVERECTANGLE_SMARTMENU" val="{&quot;bottom&quot;:0,&quot;left&quot;:0,&quot;right&quot;:0,&quot;top&quot;:0}"/>
  <p:tag name="KSO_WM_UNIT_PLACING_PICTURE_COLLAGE_VIEWPORT" val="{&quot;height&quot;:2313.8906167681125,&quot;width&quot;:3122.375778593174}"/>
  <p:tag name="PA" val="v5.2.11"/>
  <p:tag name="RESOURCELIBID_ANIM" val="513"/>
</p:tagLst>
</file>

<file path=ppt/tags/tag1058.xml><?xml version="1.0" encoding="utf-8"?>
<p:tagLst xmlns:p="http://schemas.openxmlformats.org/presentationml/2006/main">
  <p:tag name="KSO_WM_UNIT_TYPE" val="j"/>
  <p:tag name="PA" val="v5.2.11"/>
  <p:tag name="RESOURCELIBID_ANIM" val="513"/>
</p:tagLst>
</file>

<file path=ppt/tags/tag1059.xml><?xml version="1.0" encoding="utf-8"?>
<p:tagLst xmlns:p="http://schemas.openxmlformats.org/presentationml/2006/main">
  <p:tag name="KSO_WM_TEMPLATE_INDEX" val="20208748"/>
  <p:tag name="KSO_WM_TAG_VERSION" val="1.0"/>
  <p:tag name="KSO_WM_SLIDE_INDEX" val="1"/>
  <p:tag name="KSO_WM_SLIDE_ITEM_CNT" val="0"/>
  <p:tag name="KSO_WM_SLIDE_LAYOUT" val="d"/>
  <p:tag name="KSO_WM_SLIDE_LAYOUT_CNT" val="1"/>
  <p:tag name="KSO_WM_SLIDE_TYPE" val="text"/>
  <p:tag name="KSO_WM_BEAUTIFY_FLAG" val="#wm#"/>
  <p:tag name="KSO_WM_SLIDE_POSITION" val="96*21"/>
  <p:tag name="KSO_WM_SLIDE_SIZE" val="745*497"/>
  <p:tag name="KSO_WM_SLIDE_SUBTYPE" val="picTxt"/>
  <p:tag name="KSO_WM_TEMPLATE_CATEGORY" val="diagram"/>
  <p:tag name="KSO_WM_SLIDE_ID" val="diagram20208748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11-26T09:43:16&quot;,&quot;maxSize&quot;:{&quot;size1&quot;:2.2000000000000002},&quot;minSize&quot;:{&quot;size1&quot;:2.2000000000000002},&quot;normalSize&quot;:{&quot;size1&quot;:2.2000000000000002},&quot;subLayout&quot;:[{&quot;id&quot;:&quot;2021-11-26T09:43:16&quot;,&quot;type&quot;:0},{&quot;id&quot;:&quot;2021-11-26T09:43:16&quot;,&quot;margin&quot;:{&quot;bottom&quot;:1.9049999713897705,&quot;left&quot;:5.8739995956420898,&quot;right&quot;:3.9689998626708984,&quot;top&quot;:1.4819999933242798},&quot;type&quot;:0}],&quot;type&quot;:0}"/>
  <p:tag name="KSO_WM_SLIDE_BACKGROUND" val="[&quot;general&quot;]"/>
  <p:tag name="KSO_WM_SLIDE_RATIO" val="1.777778"/>
  <p:tag name="KSO_WM_TEMPLATE_SUBCATEGORY" val="21"/>
  <p:tag name="KSO_WM_TEMPLATE_MASTER_TYPE" val="0"/>
  <p:tag name="KSO_WM_TEMPLATE_COLOR_TYPE" val="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features&quot;:[&quot;collage&quot;,&quot;creativecrop&quot;],&quot;support_big_font&quot;:false,&quot;picture_toward&quot;:0,&quot;picture_dockside&quot;:[],&quot;fill_id&quot;:&quot;e67e989b68da4f0993f21a8c58b40ec1&quot;,&quot;fill_align&quot;:&quot;cm&quot;,&quot;chip_types&quot;:[&quot;pictext&quot;,&quot;text&quot;,&quot;picture&quot;,&quot;chart&quot;,&quot;table&quot;,&quot;video&quot;]}]]"/>
  <p:tag name="KSO_WM_CHIP_XID" val="5ef0a3f7978989e612c8e89c"/>
  <p:tag name="KSO_WM_SLIDE_CAN_ADD_NAVIGATION" val="1"/>
  <p:tag name="KSO_WM_CHIP_DECFILLPROP" val="[]"/>
  <p:tag name="KSO_WM_CHIP_GROUPID" val="5ef0a3f7978989e612c8e89b"/>
  <p:tag name="KSO_WM_SLIDE_BK_DARK_LIGHT" val="2"/>
  <p:tag name="KSO_WM_SLIDE_BACKGROUND_TYPE" val="general"/>
  <p:tag name="KSO_WM_SLIDE_SUPPORT_FEATURE_TYPE" val="5"/>
  <p:tag name="KSO_WM_TEMPLATE_ASSEMBLE_XID" val="60656e7c4054ed1e2fb7f9c2"/>
  <p:tag name="KSO_WM_TEMPLATE_ASSEMBLE_GROUPID" val="60656e7c4054ed1e2fb7f9c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0.xml><?xml version="1.0" encoding="utf-8"?>
<p:tagLst xmlns:p="http://schemas.openxmlformats.org/presentationml/2006/main"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e5d4a7e8649840e59edc9da1412c095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729_1*i*1"/>
  <p:tag name="KSO_WM_TEMPLATE_CATEGORY" val="diagram"/>
  <p:tag name="KSO_WM_TEMPLATE_INDEX" val="20208729"/>
  <p:tag name="KSO_WM_UNIT_LAYERLEVEL" val="1"/>
  <p:tag name="KSO_WM_TAG_VERSION" val="1.0"/>
  <p:tag name="KSO_WM_BEAUTIFY_FLAG" val="#wm#"/>
  <p:tag name="KSO_WM_CHIP_GROUPID" val="5ef165425bb2a422ac9a2a19"/>
  <p:tag name="KSO_WM_CHIP_XID" val="5ef165425bb2a422ac9a2a1a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8"/>
  <p:tag name="KSO_WM_TEMPLATE_ASSEMBLE_XID" val="6130c4e0c26b0a66a1c57d0a"/>
  <p:tag name="KSO_WM_TEMPLATE_ASSEMBLE_GROUPID" val="6130c4e0c26b0a66a1c57d0a"/>
</p:tagLst>
</file>

<file path=ppt/tags/tag1061.xml><?xml version="1.0" encoding="utf-8"?>
<p:tagLst xmlns:p="http://schemas.openxmlformats.org/presentationml/2006/main">
  <p:tag name="KSO_WM_UNIT_VALUE" val="1650*10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729_1*d*1"/>
  <p:tag name="KSO_WM_TEMPLATE_CATEGORY" val="diagram"/>
  <p:tag name="KSO_WM_TEMPLATE_INDEX" val="2020872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86b8c2f60ad4da68d7412bd7b3723f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c36602a7c014b12ac85ad94f1f60d1e"/>
  <p:tag name="KSO_WM_TEMPLATE_ASSEMBLE_XID" val="6130c4e0c26b0a66a1c57d0a"/>
  <p:tag name="KSO_WM_TEMPLATE_ASSEMBLE_GROUPID" val="6130c4e0c26b0a66a1c57d0a"/>
</p:tagLst>
</file>

<file path=ppt/tags/tag1062.xml><?xml version="1.0" encoding="utf-8"?>
<p:tagLst xmlns:p="http://schemas.openxmlformats.org/presentationml/2006/main"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UNIT_DEC_AREA_ID" val="3e8fe6ed19184391b743ea4b49b2490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729_1*i*2"/>
  <p:tag name="KSO_WM_TEMPLATE_CATEGORY" val="diagram"/>
  <p:tag name="KSO_WM_TEMPLATE_INDEX" val="20208729"/>
  <p:tag name="KSO_WM_UNIT_LAYERLEVEL" val="1"/>
  <p:tag name="KSO_WM_TAG_VERSION" val="1.0"/>
  <p:tag name="KSO_WM_BEAUTIFY_FLAG" val="#wm#"/>
  <p:tag name="KSO_WM_CHIP_GROUPID" val="5ef165425bb2a422ac9a2a19"/>
  <p:tag name="KSO_WM_CHIP_XID" val="5ef165425bb2a422ac9a2a1a"/>
  <p:tag name="KSO_WM_UNIT_FILL_FORE_SCHEMECOLOR_INDEX_BRIGHTNESS" val="-0.05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58"/>
  <p:tag name="KSO_WM_TEMPLATE_ASSEMBLE_XID" val="6130c4e0c26b0a66a1c57d0a"/>
  <p:tag name="KSO_WM_TEMPLATE_ASSEMBLE_GROUPID" val="6130c4e0c26b0a66a1c57d0a"/>
</p:tagLst>
</file>

<file path=ppt/tags/tag1063.xml><?xml version="1.0" encoding="utf-8"?>
<p:tagLst xmlns:p="http://schemas.openxmlformats.org/presentationml/2006/main">
  <p:tag name="KSO_WM_UNIT_VALUE" val="1100*145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8729_1*d*2"/>
  <p:tag name="KSO_WM_TEMPLATE_CATEGORY" val="diagram"/>
  <p:tag name="KSO_WM_TEMPLATE_INDEX" val="2020872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8d5de8bfe6247bb993a477ef3f4baf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03f0e5ff2ea4666b504f00881e1fbf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130c4e0c26b0a66a1c57d0a"/>
  <p:tag name="KSO_WM_TEMPLATE_ASSEMBLE_GROUPID" val="6130c4e0c26b0a66a1c57d0a"/>
</p:tagLst>
</file>

<file path=ppt/tags/tag1064.xml><?xml version="1.0" encoding="utf-8"?>
<p:tagLst xmlns:p="http://schemas.openxmlformats.org/presentationml/2006/main"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UNIT_DEC_AREA_ID" val="c3ffa0f96dbf4783adc73d0c057bc31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729_1*i*3"/>
  <p:tag name="KSO_WM_TEMPLATE_CATEGORY" val="diagram"/>
  <p:tag name="KSO_WM_TEMPLATE_INDEX" val="20208729"/>
  <p:tag name="KSO_WM_UNIT_LAYERLEVEL" val="1"/>
  <p:tag name="KSO_WM_TAG_VERSION" val="1.0"/>
  <p:tag name="KSO_WM_BEAUTIFY_FLAG" val="#wm#"/>
  <p:tag name="KSO_WM_CHIP_GROUPID" val="5ef165425bb2a422ac9a2a19"/>
  <p:tag name="KSO_WM_CHIP_XID" val="5ef165425bb2a422ac9a2a1a"/>
  <p:tag name="KSO_WM_UNIT_TEXT_FILL_FORE_SCHEMECOLOR_INDEX_BRIGHTNESS" val="-0.05"/>
  <p:tag name="KSO_WM_UNIT_TEXT_FILL_FORE_SCHEMECOLOR_INDEX" val="14"/>
  <p:tag name="KSO_WM_UNIT_TEXT_FILL_TYPE" val="1"/>
  <p:tag name="KSO_WM_UNIT_VALUE" val="1"/>
  <p:tag name="KSO_WM_TEMPLATE_ASSEMBLE_XID" val="6130c4e0c26b0a66a1c57d0a"/>
  <p:tag name="KSO_WM_TEMPLATE_ASSEMBLE_GROUPID" val="6130c4e0c26b0a66a1c57d0a"/>
</p:tagLst>
</file>

<file path=ppt/tags/tag1065.xml><?xml version="1.0" encoding="utf-8"?>
<p:tagLst xmlns:p="http://schemas.openxmlformats.org/presentationml/2006/main">
  <p:tag name="KSO_WM_UNIT_BLOCK" val="0"/>
  <p:tag name="KSO_WM_UNIT_SM_LIMIT_TYPE" val="2"/>
  <p:tag name="KSO_WM_UNIT_DEC_AREA_ID" val="0c99556ae42343bcaa3de160fa14fc0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8729_1*i*4"/>
  <p:tag name="KSO_WM_TEMPLATE_CATEGORY" val="diagram"/>
  <p:tag name="KSO_WM_TEMPLATE_INDEX" val="20208729"/>
  <p:tag name="KSO_WM_UNIT_LAYERLEVEL" val="1"/>
  <p:tag name="KSO_WM_TAG_VERSION" val="1.0"/>
  <p:tag name="KSO_WM_BEAUTIFY_FLAG" val="#wm#"/>
  <p:tag name="KSO_WM_CHIP_GROUPID" val="5ef165425bb2a422ac9a2a19"/>
  <p:tag name="KSO_WM_CHIP_XID" val="5ef165425bb2a422ac9a2a1a"/>
  <p:tag name="KSO_WM_TEMPLATE_ASSEMBLE_XID" val="6130c4e0c26b0a66a1c57d0a"/>
  <p:tag name="KSO_WM_TEMPLATE_ASSEMBLE_GROUPID" val="6130c4e0c26b0a66a1c57d0a"/>
</p:tagLst>
</file>

<file path=ppt/tags/tag1066.xml><?xml version="1.0" encoding="utf-8"?>
<p:tagLst xmlns:p="http://schemas.openxmlformats.org/presentationml/2006/main">
  <p:tag name="KSO_WM_UNIT_TYPE" val="j"/>
  <p:tag name="KSO_WM_UNIT_PLACING_PICTURE_USER_VIEWPORT" val="{&quot;height&quot;:5962,&quot;width&quot;:4759}"/>
</p:tagLst>
</file>

<file path=ppt/tags/tag1067.xml><?xml version="1.0" encoding="utf-8"?>
<p:tagLst xmlns:p="http://schemas.openxmlformats.org/presentationml/2006/main">
  <p:tag name="KSO_WM_BEAUTIFY_FLAG" val="#wm#"/>
  <p:tag name="KSO_WM_TEMPLATE_CATEGORY" val="diagram"/>
  <p:tag name="KSO_WM_TEMPLATE_INDEX" val="20208729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165425bb2a422ac9a2a1a"/>
  <p:tag name="KSO_WM_CHIP_FILLPROP" val="[[{&quot;text_align&quot;:&quot;cm&quot;,&quot;text_direction&quot;:&quot;horizontal&quot;,&quot;support_big_font&quot;:false,&quot;picture_toward&quot;:0,&quot;picture_dockside&quot;:[],&quot;fill_id&quot;:&quot;8ed4fa3d858d4b62a8380906b78b0b9e&quot;,&quot;fill_align&quot;:&quot;cm&quot;,&quot;chip_types&quot;:[&quot;picture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f0138793bccf4cedb5c482c12fd15079&quot;,&quot;fill_align&quot;:&quot;cm&quot;,&quot;chip_types&quot;:[&quot;diagram&quot;,&quot;pictext&quot;,&quot;text&quot;,&quot;picture&quot;,&quot;chart&quot;,&quot;table&quot;,&quot;video&quot;]}]]"/>
  <p:tag name="KSO_WM_SLIDE_ID" val="diagram2020872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7*528"/>
  <p:tag name="KSO_WM_SLIDE_POSITION" val="24*11"/>
  <p:tag name="KSO_WM_TAG_VERSION" val="1.0"/>
  <p:tag name="KSO_WM_SLIDE_LAYOUT" val="d"/>
  <p:tag name="KSO_WM_SLIDE_LAYOUT_CNT" val="2"/>
  <p:tag name="KSO_WM_CHIP_DECFILLPROP" val="[]"/>
  <p:tag name="KSO_WM_SLIDE_BACKGROUND" val="[&quot;general&quot;]"/>
  <p:tag name="KSO_WM_CHIP_GROUPID" val="5ef165425bb2a422ac9a2a19"/>
  <p:tag name="KSO_WM_SLIDE_BK_DARK_LIGHT" val="2"/>
  <p:tag name="KSO_WM_SLIDE_BACKGROUND_TYPE" val="general"/>
  <p:tag name="KSO_WM_SLIDE_SUPPORT_FEATURE_TYPE" val="0"/>
  <p:tag name="KSO_WM_TEMPLATE_ASSEMBLE_XID" val="6130c4e0c26b0a66a1c57d0a"/>
  <p:tag name="KSO_WM_TEMPLATE_ASSEMBLE_GROUPID" val="6130c4e0c26b0a66a1c57d0a"/>
  <p:tag name="KSO_WM_SLIDE_LAYOUT_INFO" val="{&quot;direction&quot;:1,&quot;id&quot;:&quot;2021-11-27T17:35:25&quot;,&quot;maxSize&quot;:{&quot;size1&quot;:35},&quot;minSize&quot;:{&quot;size1&quot;:35},&quot;normalSize&quot;:{&quot;size1&quot;:35},&quot;subLayout&quot;:[{&quot;id&quot;:&quot;2021-11-27T17:35:25&quot;,&quot;margin&quot;:{&quot;bottom&quot;:0.84700000286102295,&quot;left&quot;:0.6352500319480896,&quot;right&quot;:0.6352500319480896,&quot;top&quot;:1.6929999589920044},&quot;type&quot;:0},{&quot;id&quot;:&quot;2021-11-27T17:35:25&quot;,&quot;margin&quot;:{&quot;bottom&quot;:3.1749999523162842,&quot;left&quot;:2.3812499046325684,&quot;right&quot;:2.064000129699707,&quot;top&quot;:3.1749999523162842},&quot;type&quot;:0}],&quot;type&quot;:0}"/>
  <p:tag name="KSO_WM_SLIDE_CAN_ADD_NAVIGATION" val="1"/>
</p:tagLst>
</file>

<file path=ppt/tags/tag1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PA" val="v5.2.11"/>
  <p:tag name="RESOURCELIBID_ANIM" val="471"/>
</p:tagLst>
</file>

<file path=ppt/tags/tag1069.xml><?xml version="1.0" encoding="utf-8"?>
<p:tagLst xmlns:p="http://schemas.openxmlformats.org/presentationml/2006/main">
  <p:tag name="KSO_WM_UNIT_VALUE" val="131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5511_1*d*2"/>
  <p:tag name="KSO_WM_TEMPLATE_CATEGORY" val="diagram"/>
  <p:tag name="KSO_WM_TEMPLATE_INDEX" val="2021551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c6616efc11948cc8b7f5557eb0289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689abf88c7544f68e7bc79928a9fc17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ad4054ed1e2fb80f0a"/>
  <p:tag name="KSO_WM_TEMPLATE_ASSEMBLE_GROUPID" val="60656fad4054ed1e2fb80f0a"/>
  <p:tag name="PA" val="v5.2.11"/>
  <p:tag name="RESOURCELIBID_ANIM" val="47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0.xml><?xml version="1.0" encoding="utf-8"?>
<p:tagLst xmlns:p="http://schemas.openxmlformats.org/presentationml/2006/main">
  <p:tag name="KSO_WM_UNIT_VALUE" val="635*143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11_1*d*1"/>
  <p:tag name="KSO_WM_TEMPLATE_CATEGORY" val="diagram"/>
  <p:tag name="KSO_WM_TEMPLATE_INDEX" val="2021551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ce0e0a39e99409586323b9bfa25477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201c28a0f8b450eab251b1a04ac2886"/>
  <p:tag name="KSO_WM_UNIT_SUPPORT_UNIT_TYPE" val="[&quot;d&quot;]"/>
  <p:tag name="KSO_WM_TEMPLATE_ASSEMBLE_XID" val="60656fad4054ed1e2fb80f0a"/>
  <p:tag name="KSO_WM_TEMPLATE_ASSEMBLE_GROUPID" val="60656fad4054ed1e2fb80f0a"/>
  <p:tag name="PA" val="v5.2.11"/>
  <p:tag name="RESOURCELIBID_ANIM" val="471"/>
</p:tagLst>
</file>

<file path=ppt/tags/tag1071.xml><?xml version="1.0" encoding="utf-8"?>
<p:tagLst xmlns:p="http://schemas.openxmlformats.org/presentationml/2006/main">
  <p:tag name="KSO_WM_UNIT_VALUE" val="635*143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5511_1*d*3"/>
  <p:tag name="KSO_WM_TEMPLATE_CATEGORY" val="diagram"/>
  <p:tag name="KSO_WM_TEMPLATE_INDEX" val="2021551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806a0986ccb45458590175e3968acb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f0398049e334ee2963edcf2da217eec"/>
  <p:tag name="KSO_WM_UNIT_SUPPORT_UNIT_TYPE" val="[&quot;d&quot;]"/>
  <p:tag name="KSO_WM_TEMPLATE_ASSEMBLE_XID" val="60656fad4054ed1e2fb80f0a"/>
  <p:tag name="KSO_WM_TEMPLATE_ASSEMBLE_GROUPID" val="60656fad4054ed1e2fb80f0a"/>
  <p:tag name="PA" val="v5.2.11"/>
  <p:tag name="RESOURCELIBID_ANIM" val="471"/>
</p:tagLst>
</file>

<file path=ppt/tags/tag1072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11-26T09:44:39&quot;,&quot;maxSize&quot;:{&quot;size1&quot;:64.999614362386637},&quot;minSize&quot;:{&quot;size1&quot;:47.499614362386637},&quot;normalSize&quot;:{&quot;size1&quot;:54.374614362386637},&quot;subLayout&quot;:[{&quot;id&quot;:&quot;2021-11-26T09:44:39&quot;,&quot;margin&quot;:{&quot;bottom&quot;:1.6929999589920044,&quot;left&quot;:1.9049999713897705,&quot;right&quot;:0,&quot;top&quot;:1.6929999589920044},&quot;type&quot;:0},{&quot;id&quot;:&quot;2021-11-26T09:44:39&quot;,&quot;maxSize&quot;:{&quot;size1&quot;:55.599981271516675},&quot;minSize&quot;:{&quot;size1&quot;:31.099981271516675},&quot;normalSize&quot;:{&quot;size1&quot;:48.899981271516673},&quot;subLayout&quot;:[{&quot;id&quot;:&quot;2021-11-26T09:44:39&quot;,&quot;margin&quot;:{&quot;bottom&quot;:0,&quot;left&quot;:0.6352500319480896,&quot;right&quot;:1.9049999713897705,&quot;top&quot;:1.6929999589920044},&quot;type&quot;:0},{&quot;id&quot;:&quot;2021-11-26T09:44:39&quot;,&quot;margin&quot;:{&quot;bottom&quot;:1.6929999589920044,&quot;left&quot;:0.6352500319480896,&quot;right&quot;:1.9049999713897705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7efd6b24b822ad86e01408"/>
  <p:tag name="KSO_WM_CHIP_FILLPROP" val="[[{&quot;text_align&quot;:&quot;cm&quot;,&quot;text_direction&quot;:&quot;horizontal&quot;,&quot;support_features&quot;:[&quot;collage&quot;,&quot;carousel&quot;,&quot;creativecrop&quot;],&quot;support_big_font&quot;:false,&quot;picture_toward&quot;:0,&quot;picture_dockside&quot;:[],&quot;fill_id&quot;:&quot;47eafe0f634d4f3aabff8103a21d55e6&quot;,&quot;fill_align&quot;:&quot;cm&quot;,&quot;chip_types&quot;:[&quot;diagram&quot;,&quot;pictext&quot;,&quot;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95cb42cb65c742cfa9154be72aa920f1&quot;,&quot;fill_align&quot;:&quot;l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0e08f70ca3974acc8e07bb8d2be94999&quot;,&quot;fill_align&quot;:&quot;lm&quot;,&quot;chip_types&quot;:[&quot;text&quot;,&quot;picture&quot;]}]]"/>
  <p:tag name="KSO_WM_SLIDE_ID" val="diagram2021551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72"/>
  <p:tag name="KSO_WM_SLIDE_POSITION" val="72*84"/>
  <p:tag name="KSO_WM_TAG_VERSION" val="1.0"/>
  <p:tag name="KSO_WM_BEAUTIFY_FLAG" val="#wm#"/>
  <p:tag name="KSO_WM_TEMPLATE_CATEGORY" val="diagram"/>
  <p:tag name="KSO_WM_TEMPLATE_INDEX" val="20215511"/>
  <p:tag name="KSO_WM_SLIDE_LAYOUT" val="d"/>
  <p:tag name="KSO_WM_SLIDE_LAYOUT_CNT" val="3"/>
  <p:tag name="KSO_WM_CHIP_DECFILLPROP" val="[]"/>
  <p:tag name="KSO_WM_SLIDE_CAN_ADD_NAVIGATION" val="1"/>
  <p:tag name="KSO_WM_CHIP_GROUPID" val="5e7efd6b24b822ad86e01407"/>
  <p:tag name="KSO_WM_SLIDE_BK_DARK_LIGHT" val="1"/>
  <p:tag name="KSO_WM_SLIDE_BACKGROUND_TYPE" val="frame"/>
  <p:tag name="KSO_WM_SLIDE_SUPPORT_FEATURE_TYPE" val="0"/>
  <p:tag name="KSO_WM_TEMPLATE_ASSEMBLE_XID" val="60656fad4054ed1e2fb80f0a"/>
  <p:tag name="KSO_WM_TEMPLATE_ASSEMBLE_GROUPID" val="60656fad4054ed1e2fb80f0a"/>
</p:tagLst>
</file>

<file path=ppt/tags/tag1073.xml><?xml version="1.0" encoding="utf-8"?>
<p:tagLst xmlns:p="http://schemas.openxmlformats.org/presentationml/2006/main">
  <p:tag name="KSO_WM_UNIT_VALUE" val="1565*16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2175_1*d*3"/>
  <p:tag name="KSO_WM_TEMPLATE_CATEGORY" val="diagram"/>
  <p:tag name="KSO_WM_TEMPLATE_INDEX" val="202121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ca08c81e452427da141a90565f3f4fa"/>
  <p:tag name="KSO_WM_CHIP_FILLAREA_FILL_RULE" val="{&quot;fill_align&quot;:&quot;cm&quot;,&quot;fill_mode&quot;:&quot;full&quot;,&quot;sacle_strategy&quot;:&quot;smart&quot;}"/>
  <p:tag name="KSO_WM_ASSEMBLE_CHIP_INDEX" val="d3d3236948df43fe97634da63ab5d93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434054ed1e2fb80679"/>
  <p:tag name="KSO_WM_TEMPLATE_ASSEMBLE_GROUPID" val="60656f434054ed1e2fb80679"/>
  <p:tag name="PA" val="v5.2.11"/>
  <p:tag name="RESOURCELIBID_ANIM" val="504"/>
</p:tagLst>
</file>

<file path=ppt/tags/tag1074.xml><?xml version="1.0" encoding="utf-8"?>
<p:tagLst xmlns:p="http://schemas.openxmlformats.org/presentationml/2006/main">
  <p:tag name="KSO_WM_UNIT_VALUE" val="719*12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175_1*d*1"/>
  <p:tag name="KSO_WM_TEMPLATE_CATEGORY" val="diagram"/>
  <p:tag name="KSO_WM_TEMPLATE_INDEX" val="202121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41cd1e5be39428f907e3896e7515584"/>
  <p:tag name="KSO_WM_CHIP_FILLAREA_FILL_RULE" val="{&quot;fill_align&quot;:&quot;lm&quot;,&quot;fill_mode&quot;:&quot;full&quot;,&quot;sacle_strategy&quot;:&quot;smart&quot;}"/>
  <p:tag name="KSO_WM_ASSEMBLE_CHIP_INDEX" val="69cba6fbe8524659a7c827b66733e13d"/>
  <p:tag name="KSO_WM_UNIT_SUPPORT_UNIT_TYPE" val="[&quot;d&quot;]"/>
  <p:tag name="KSO_WM_TEMPLATE_ASSEMBLE_XID" val="60656f434054ed1e2fb80679"/>
  <p:tag name="KSO_WM_TEMPLATE_ASSEMBLE_GROUPID" val="60656f434054ed1e2fb80679"/>
  <p:tag name="PA" val="v5.2.11"/>
  <p:tag name="RESOURCELIBID_ANIM" val="504"/>
</p:tagLst>
</file>

<file path=ppt/tags/tag1075.xml><?xml version="1.0" encoding="utf-8"?>
<p:tagLst xmlns:p="http://schemas.openxmlformats.org/presentationml/2006/main">
  <p:tag name="KSO_WM_UNIT_VALUE" val="719*12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175_1*d*2"/>
  <p:tag name="KSO_WM_TEMPLATE_CATEGORY" val="diagram"/>
  <p:tag name="KSO_WM_TEMPLATE_INDEX" val="202121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a27b65249b14d20906538e6545c0e58"/>
  <p:tag name="KSO_WM_CHIP_FILLAREA_FILL_RULE" val="{&quot;fill_align&quot;:&quot;lm&quot;,&quot;fill_mode&quot;:&quot;full&quot;,&quot;sacle_strategy&quot;:&quot;smart&quot;}"/>
  <p:tag name="KSO_WM_ASSEMBLE_CHIP_INDEX" val="a4fb4371b71049f995b0ea1b6e5c0148"/>
  <p:tag name="KSO_WM_UNIT_SUPPORT_UNIT_TYPE" val="[&quot;d&quot;]"/>
  <p:tag name="KSO_WM_TEMPLATE_ASSEMBLE_XID" val="60656f434054ed1e2fb80679"/>
  <p:tag name="KSO_WM_TEMPLATE_ASSEMBLE_GROUPID" val="60656f434054ed1e2fb80679"/>
  <p:tag name="KSO_WM_UNIT_PICTURE_CLIP_FLAG" val="0"/>
  <p:tag name="PA" val="v5.2.11"/>
  <p:tag name="RESOURCELIBID_ANIM" val="504"/>
</p:tagLst>
</file>

<file path=ppt/tags/tag1076.xml><?xml version="1.0" encoding="utf-8"?>
<p:tagLst xmlns:p="http://schemas.openxmlformats.org/presentationml/2006/main">
  <p:tag name="KSO_WM_SLIDE_BACKGROUND" val="[&quot;general&quot;]"/>
  <p:tag name="KSO_WM_SLIDE_RATIO" val="1.777778"/>
  <p:tag name="KSO_WM_SLIDE_ID" val="diagram202121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BEAUTIFY_FLAG" val="#wm#"/>
  <p:tag name="KSO_WM_TEMPLATE_CATEGORY" val="diagram"/>
  <p:tag name="KSO_WM_TEMPLATE_INDEX" val="20212175"/>
  <p:tag name="KSO_WM_SLIDE_LAYOUT" val="d"/>
  <p:tag name="KSO_WM_SLIDE_LAYOUT_CNT" val="3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cb899a758c1ec0b708a94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11-26T09:45:00&quot;,&quot;maxSize&quot;:{&quot;size1&quot;:55.099643084884157},&quot;minSize&quot;:{&quot;size1&quot;:41.199643084884158},&quot;normalSize&quot;:{&quot;size1&quot;:55.099643084884157},&quot;subLayout&quot;:[{&quot;id&quot;:&quot;2021-11-26T09:45:00&quot;,&quot;margin&quot;:{&quot;bottom&quot;:1.6929999589920044,&quot;left&quot;:1.2697499990463257,&quot;right&quot;:0.019500002264976501,&quot;top&quot;:1.6929999589920044},&quot;type&quot;:0},{&quot;id&quot;:&quot;2021-11-26T09:45:00&quot;,&quot;maxSize&quot;:{&quot;size1&quot;:57.799694117793329},&quot;minSize&quot;:{&quot;size1&quot;:35.599694117793334},&quot;normalSize&quot;:{&quot;size1&quot;:52.633027451126658},&quot;subLayout&quot;:[{&quot;id&quot;:&quot;2021-11-26T09:45:00&quot;,&quot;margin&quot;:{&quot;bottom&quot;:0.026000002399086952,&quot;left&quot;:0.93299996852874756,&quot;right&quot;:1.2697499990463257,&quot;top&quot;:1.6929999589920044},&quot;type&quot;:0},{&quot;id&quot;:&quot;2021-11-26T09:45:00&quot;,&quot;margin&quot;:{&quot;bottom&quot;:1.6929999589920044,&quot;left&quot;:0.93299996852874756,&quot;right&quot;:1.2697499990463257,&quot;top&quot;:1.2439998388290405},&quot;type&quot;:0}],&quot;type&quot;:0}],&quot;type&quot;:0}"/>
  <p:tag name="KSO_WM_CHIP_FILLPROP" val="[[{&quot;text_align&quot;:&quot;lm&quot;,&quot;text_direction&quot;:&quot;horizontal&quot;,&quot;support_features&quot;:[&quot;collage&quot;,&quot;carousel&quot;,&quot;creativecrop&quot;],&quot;support_big_font&quot;:false,&quot;fill_id&quot;:&quot;1202e538c4cd4b259a568d62e9dac112&quot;,&quot;fill_align&quot;:&quot;cm&quot;,&quot;chip_types&quot;:[&quot;diagram&quot;,&quot;picture&quot;,&quot;chart&quot;,&quot;table&quot;,&quot;video&quot;]},{&quot;text_align&quot;:&quot;lm&quot;,&quot;text_direction&quot;:&quot;horizontal&quot;,&quot;support_big_font&quot;:false,&quot;fill_id&quot;:&quot;ce691ea525ef451f9e0826f003f77240&quot;,&quot;fill_align&quot;:&quot;lm&quot;,&quot;chip_types&quot;:[&quot;text&quot;,&quot;picture&quot;]},{&quot;text_align&quot;:&quot;lm&quot;,&quot;text_direction&quot;:&quot;horizontal&quot;,&quot;support_big_font&quot;:false,&quot;fill_id&quot;:&quot;1e97633b78694618ab0b55b2f3fb695f&quot;,&quot;fill_align&quot;:&quot;lm&quot;,&quot;chip_types&quot;:[&quot;text&quot;,&quot;picture&quot;]}],[{&quot;text_align&quot;:&quot;lm&quot;,&quot;text_direction&quot;:&quot;horizontal&quot;,&quot;support_big_font&quot;:false,&quot;fill_id&quot;:&quot;1202e538c4cd4b259a568d62e9dac112&quot;,&quot;fill_align&quot;:&quot;cm&quot;,&quot;chip_types&quot;:[&quot;text&quot;]},{&quot;text_align&quot;:&quot;lm&quot;,&quot;text_direction&quot;:&quot;horizontal&quot;,&quot;support_big_font&quot;:false,&quot;fill_id&quot;:&quot;ce691ea525ef451f9e0826f003f77240&quot;,&quot;fill_align&quot;:&quot;lm&quot;,&quot;chip_types&quot;:[&quot;picture&quot;]},{&quot;text_align&quot;:&quot;lm&quot;,&quot;text_direction&quot;:&quot;horizontal&quot;,&quot;support_big_font&quot;:false,&quot;fill_id&quot;:&quot;1e97633b78694618ab0b55b2f3fb695f&quot;,&quot;fill_align&quot;:&quot;lm&quot;,&quot;chip_types&quot;:[&quot;picture&quot;]}]]"/>
  <p:tag name="KSO_WM_CHIP_GROUPID" val="5eecb899a758c1ec0b708a93"/>
  <p:tag name="KSO_WM_SLIDE_BK_DARK_LIGHT" val="2"/>
  <p:tag name="KSO_WM_SLIDE_BACKGROUND_TYPE" val="general"/>
  <p:tag name="KSO_WM_SLIDE_SUPPORT_FEATURE_TYPE" val="0"/>
  <p:tag name="KSO_WM_TEMPLATE_ASSEMBLE_XID" val="60656f434054ed1e2fb80679"/>
  <p:tag name="KSO_WM_TEMPLATE_ASSEMBLE_GROUPID" val="60656f434054ed1e2fb80679"/>
</p:tagLst>
</file>

<file path=ppt/tags/tag1077.xml><?xml version="1.0" encoding="utf-8"?>
<p:tagLst xmlns:p="http://schemas.openxmlformats.org/presentationml/2006/main">
  <p:tag name="KSO_WM_BEAUTIFY_FLAG" val="#wm#"/>
  <p:tag name="KSO_WM_TEMPLATE_CATEGORY" val="diagram"/>
  <p:tag name="KSO_WM_TEMPLATE_INDEX" val="20212175"/>
</p:tagLst>
</file>

<file path=ppt/tags/tag1078.xml><?xml version="1.0" encoding="utf-8"?>
<p:tagLst xmlns:p="http://schemas.openxmlformats.org/presentationml/2006/main">
  <p:tag name="KSO_WM_BEAUTIFY_FLAG" val="#wm#"/>
  <p:tag name="KSO_WM_TEMPLATE_CATEGORY" val="diagram"/>
  <p:tag name="KSO_WM_TEMPLATE_INDEX" val="20212175"/>
</p:tagLst>
</file>

<file path=ppt/tags/tag1079.xml><?xml version="1.0" encoding="utf-8"?>
<p:tagLst xmlns:p="http://schemas.openxmlformats.org/presentationml/2006/main">
  <p:tag name="KSO_WM_BEAUTIFY_FLAG" val="#wm#"/>
  <p:tag name="KSO_WM_TEMPLATE_CATEGORY" val="diagram"/>
  <p:tag name="KSO_WM_TEMPLATE_INDEX" val="20212175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0.xml><?xml version="1.0" encoding="utf-8"?>
<p:tagLst xmlns:p="http://schemas.openxmlformats.org/presentationml/2006/main">
  <p:tag name="KSO_WM_BEAUTIFY_FLAG" val="#wm#"/>
  <p:tag name="KSO_WM_TEMPLATE_CATEGORY" val="diagram"/>
  <p:tag name="KSO_WM_TEMPLATE_INDEX" val="20212175"/>
</p:tagLst>
</file>

<file path=ppt/tags/tag1081.xml><?xml version="1.0" encoding="utf-8"?>
<p:tagLst xmlns:p="http://schemas.openxmlformats.org/presentationml/2006/main">
  <p:tag name="KSO_WM_BEAUTIFY_FLAG" val="#wm#"/>
  <p:tag name="KSO_WM_TEMPLATE_CATEGORY" val="diagram"/>
  <p:tag name="KSO_WM_TEMPLATE_INDEX" val="20212175"/>
</p:tagLst>
</file>

<file path=ppt/tags/tag1082.xml><?xml version="1.0" encoding="utf-8"?>
<p:tagLst xmlns:p="http://schemas.openxmlformats.org/presentationml/2006/main">
  <p:tag name="KSO_WM_UNIT_PLACING_PICTURE_USER_VIEWPORT" val="{&quot;height&quot;:8496,&quot;width&quot;:12000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13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139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145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1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216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22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228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23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299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305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31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382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388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394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40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465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471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477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48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548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554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56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56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631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637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643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6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7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714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7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726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7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73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798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9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805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06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81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8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15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6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7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28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9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937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9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5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635"/>
  <p:tag name="KSO_WM_TEMPLATE_THUMBS_INDEX" val="1、4、6、7、10、11、15、16、17、19、21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79_1*ζ_h_i*1_1_1"/>
  <p:tag name="KSO_WM_TEMPLATE_CATEGORY" val="diagram"/>
  <p:tag name="KSO_WM_TEMPLATE_INDEX" val="2021547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79_1*ζ_h_i*1_1_2"/>
  <p:tag name="KSO_WM_TEMPLATE_CATEGORY" val="diagram"/>
  <p:tag name="KSO_WM_TEMPLATE_INDEX" val="2021547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67.xml><?xml version="1.0" encoding="utf-8"?>
<p:tagLst xmlns:p="http://schemas.openxmlformats.org/presentationml/2006/main">
  <p:tag name="KSO_WM_UNIT_VALUE" val="1904*188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79_1*ζ_h_d*1_1_1"/>
  <p:tag name="KSO_WM_TEMPLATE_CATEGORY" val="diagram"/>
  <p:tag name="KSO_WM_TEMPLATE_INDEX" val="2021547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79_1*ζ_h_i*1_1_3"/>
  <p:tag name="KSO_WM_TEMPLATE_CATEGORY" val="diagram"/>
  <p:tag name="KSO_WM_TEMPLATE_INDEX" val="2021547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ID" val="diagram20217083_1*a*1"/>
  <p:tag name="KSO_WM_TEMPLATE_CATEGORY" val="diagram"/>
  <p:tag name="KSO_WM_TEMPLATE_INDEX" val="20217083"/>
  <p:tag name="KSO_WM_UNIT_LAYERLEVEL" val="1"/>
  <p:tag name="KSO_WM_TAG_VERSION" val="1.0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2857bfe7c3487b9c707ae697b3de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8be469b56ee4f8fbb415a85280eb1fe"/>
  <p:tag name="KSO_WM_UNIT_TEXT_FILL_FORE_SCHEMECOLOR_INDEX_BRIGHTNESS" val="0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83_1*f*1"/>
  <p:tag name="KSO_WM_TEMPLATE_CATEGORY" val="diagram"/>
  <p:tag name="KSO_WM_TEMPLATE_INDEX" val="2021708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0b5e953b8ecf441ca4383feb1f3f00d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d13586027a3420c82af94eb6fddc829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97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83"/>
  <p:tag name="KSO_WM_SLIDE_ID" val="diagram2021708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20&quot;,&quot;maxSize&quot;:{&quot;size1&quot;:62.600000000000001},&quot;minSize&quot;:{&quot;size1&quot;:37.5},&quot;normalSize&quot;:{&quot;size1&quot;:62.600000000000001},&quot;subLayout&quot;:[{&quot;id&quot;:&quot;2021-04-01T16:16:20&quot;,&quot;margin&quot;:{&quot;bottom&quot;:0,&quot;left&quot;:0,&quot;right&quot;:0.019500002264976501,&quot;top&quot;:0},&quot;type&quot;:0},{&quot;id&quot;:&quot;2021-04-01T16:16:20&quot;,&quot;maxSize&quot;:{&quot;size1&quot;:64.489721764458551},&quot;minSize&quot;:{&quot;size1&quot;:28.88972176445855},&quot;normalSize&quot;:{&quot;size1&quot;:57.45638843112522},&quot;subLayout&quot;:[{&quot;id&quot;:&quot;2021-04-01T16:16:20&quot;,&quot;margin&quot;:{&quot;bottom&quot;:0.026000002399086952,&quot;left&quot;:1.2502501010894775,&quot;right&quot;:1.9049999713897705,&quot;top&quot;:1.6929999589920044},&quot;type&quot;:0},{&quot;id&quot;:&quot;2021-04-01T16:16:20&quot;,&quot;margin&quot;:{&quot;bottom&quot;:1.6929999589920044,&quot;left&quot;:1.2502501010894775,&quot;right&quot;:1.9049999713897705,&quot;top&quot;:0.81999999284744263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8d8998712faa657abe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t&quot;,&quot;lm&quot;,&quot;cb&quot;],&quot;fill_id&quot;:&quot;183eaf374f714a84b2c54a128e6c3011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80f4446c8ea64aa2a1ac5860ca22fbd5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385868f4354430e9671fb4142dbf48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0*0"/>
  <p:tag name="KSO_WM_CHIP_GROUPID" val="5fadf8d8998712faa657abd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a4054ed1e2fb814d5"/>
  <p:tag name="KSO_WM_TEMPLATE_ASSEMBLE_GROUPID" val="6065705a4054ed1e2fb814d5"/>
</p:tagLst>
</file>

<file path=ppt/tags/tag9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ID" val="diagram20213756_1*a*1"/>
  <p:tag name="KSO_WM_TEMPLATE_CATEGORY" val="diagram"/>
  <p:tag name="KSO_WM_TEMPLATE_INDEX" val="20213756"/>
  <p:tag name="KSO_WM_UNIT_LAYERLEVEL" val="1"/>
  <p:tag name="KSO_WM_TAG_VERSION" val="1.0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6e7d54f73b448a39d19645907ee5d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d71523489f1419d98612e5d1af21211"/>
  <p:tag name="KSO_WM_UNIT_TEXT_FILL_FORE_SCHEMECOLOR_INDEX_BRIGHTNESS" val="0"/>
  <p:tag name="KSO_WM_UNIT_TEXT_FILL_FORE_SCHEMECOLOR_INDEX" val="13"/>
  <p:tag name="KSO_WM_UNIT_TEXT_FILL_TYPE" val="1"/>
  <p:tag name="KSO_WM_TEMPLATE_ASSEMBLE_XID" val="60656ef24054ed1e2fb800e9"/>
  <p:tag name="KSO_WM_TEMPLATE_ASSEMBLE_GROUPID" val="60656ef24054ed1e2fb800e9"/>
</p:tagLst>
</file>

<file path=ppt/tags/tag973.xml><?xml version="1.0" encoding="utf-8"?>
<p:tagLst xmlns:p="http://schemas.openxmlformats.org/presentationml/2006/main">
  <p:tag name="KSO_WM_UNIT_VALUE" val="1269*1015"/>
  <p:tag name="KSO_WM_UNIT_HIGHLIGHT" val="0"/>
  <p:tag name="KSO_WM_UNIT_COMPATIBLE" val="0"/>
  <p:tag name="KSO_WM_UNIT_DIAGRAM_ISNUMVISUAL" val="0"/>
  <p:tag name="KSO_WM_UNIT_DIAGRAM_ISREFERUNIT" val="0"/>
  <p:tag name="KSO_WM_UNIT_ID" val="diagram20213756_1*d*1"/>
  <p:tag name="KSO_WM_TEMPLATE_CATEGORY" val="diagram"/>
  <p:tag name="KSO_WM_TEMPLATE_INDEX" val="20213756"/>
  <p:tag name="KSO_WM_UNIT_LAYERLEVEL" val="1"/>
  <p:tag name="KSO_WM_TAG_VERSION" val="1.0"/>
  <p:tag name="KSO_WM_CHIP_GROUPID" val="5e7310da9a230a26b9e88a19"/>
  <p:tag name="KSO_WM_CHIP_XID" val="5e7310da9a230a26b9e88a1a"/>
  <p:tag name="KSO_WM_UNIT_DEC_AREA_ID" val="588489f922224f48bdfea1f15773a4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9aabb2bfa48421897623a1adbf0a234"/>
  <p:tag name="KSO_WM_UNIT_SUPPORT_UNIT_TYPE" val="[&quot;d&quot;,&quot;β&quot;]"/>
  <p:tag name="KSO_WM_TEMPLATE_ASSEMBLE_XID" val="60656ef24054ed1e2fb800e9"/>
  <p:tag name="KSO_WM_TEMPLATE_ASSEMBLE_GROUPID" val="60656ef24054ed1e2fb800e9"/>
  <p:tag name="PA" val="v5.2.11"/>
  <p:tag name="RESOURCELIBID_ANIM" val="784"/>
</p:tagLst>
</file>

<file path=ppt/tags/tag974.xml><?xml version="1.0" encoding="utf-8"?>
<p:tagLst xmlns:p="http://schemas.openxmlformats.org/presentationml/2006/main">
  <p:tag name="KSO_WM_UNIT_VALUE" val="1269*1946"/>
  <p:tag name="KSO_WM_UNIT_HIGHLIGHT" val="0"/>
  <p:tag name="KSO_WM_UNIT_COMPATIBLE" val="0"/>
  <p:tag name="KSO_WM_UNIT_DIAGRAM_ISNUMVISUAL" val="0"/>
  <p:tag name="KSO_WM_UNIT_DIAGRAM_ISREFERUNIT" val="0"/>
  <p:tag name="KSO_WM_UNIT_ID" val="diagram20213756_1*d*2"/>
  <p:tag name="KSO_WM_TEMPLATE_CATEGORY" val="diagram"/>
  <p:tag name="KSO_WM_TEMPLATE_INDEX" val="20213756"/>
  <p:tag name="KSO_WM_UNIT_LAYERLEVEL" val="1"/>
  <p:tag name="KSO_WM_TAG_VERSION" val="1.0"/>
  <p:tag name="KSO_WM_CHIP_GROUPID" val="5e7310da9a230a26b9e88a19"/>
  <p:tag name="KSO_WM_CHIP_XID" val="5e7310da9a230a26b9e88a1a"/>
  <p:tag name="KSO_WM_UNIT_DEC_AREA_ID" val="d4bd48d5ef0f4cd49106bd8c9c4b95b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14e1d2dee2e43d58c525f24f6198a53"/>
  <p:tag name="KSO_WM_UNIT_SUPPORT_UNIT_TYPE" val="[&quot;d&quot;,&quot;α&quot;,&quot;β&quot;,&quot;θ&quot;]"/>
  <p:tag name="KSO_WM_TEMPLATE_ASSEMBLE_XID" val="60656ef24054ed1e2fb800e9"/>
  <p:tag name="KSO_WM_TEMPLATE_ASSEMBLE_GROUPID" val="60656ef24054ed1e2fb800e9"/>
  <p:tag name="PA" val="v5.2.11"/>
  <p:tag name="RESOURCELIBID_ANIM" val="784"/>
</p:tagLst>
</file>

<file path=ppt/tags/tag975.xml><?xml version="1.0" encoding="utf-8"?>
<p:tagLst xmlns:p="http://schemas.openxmlformats.org/presentationml/2006/main">
  <p:tag name="PA" val="v5.2.11"/>
  <p:tag name="RESOURCELIBID_ANIM" val="784"/>
</p:tagLst>
</file>

<file path=ppt/tags/tag976.xml><?xml version="1.0" encoding="utf-8"?>
<p:tagLst xmlns:p="http://schemas.openxmlformats.org/presentationml/2006/main">
  <p:tag name="KSO_WM_BEAUTIFY_FLAG" val="#wm#"/>
  <p:tag name="KSO_WM_TEMPLATE_CATEGORY" val="diagram"/>
  <p:tag name="KSO_WM_TEMPLATE_INDEX" val="2021375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1:28&quot;,&quot;maxSize&quot;:{&quot;size1&quot;:35.599686201378979},&quot;minSize&quot;:{&quot;size1&quot;:24.399686201378977},&quot;normalSize&quot;:{&quot;size1&quot;:33.566352868045648},&quot;subLayout&quot;:[{&quot;id&quot;:&quot;2021-04-01T15:21:28&quot;,&quot;margin&quot;:{&quot;bottom&quot;:1.0579999685287476,&quot;left&quot;:1.2697499990463257,&quot;right&quot;:1.2697499990463257,&quot;top&quot;:1.6929999589920044},&quot;type&quot;:0},{&quot;direction&quot;:1,&quot;id&quot;:&quot;2021-04-01T15:21:28&quot;,&quot;maxSize&quot;:{&quot;size1&quot;:48.799999999999997},&quot;minSize&quot;:{&quot;size1&quot;:28.699999999999999},&quot;normalSize&quot;:{&quot;size1&quot;:35},&quot;subLayout&quot;:[{&quot;id&quot;:&quot;2021-04-01T15:21:28&quot;,&quot;margin&quot;:{&quot;bottom&quot;:1.6929999589920044,&quot;left&quot;:1.2697499990463257,&quot;right&quot;:0,&quot;top&quot;:0},&quot;type&quot;:0},{&quot;id&quot;:&quot;2021-04-01T15:21:28&quot;,&quot;margin&quot;:{&quot;bottom&quot;:1.6929999589920044,&quot;left&quot;:0.6352500319480896,&quot;right&quot;:1.2697499990463257,&quot;top&quot;:0}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65553136823a5e6259"/>
  <p:tag name="KSO_WM_CHIP_FILLPROP" val="[[{&quot;text_align&quot;:&quot;ct&quot;,&quot;text_direction&quot;:&quot;horizontal&quot;,&quot;support_big_font&quot;:false,&quot;fill_id&quot;:&quot;722accd572074b41a2d4cf8c733c9957&quot;,&quot;fill_align&quot;:&quot;ct&quot;,&quot;chip_types&quot;:[&quot;header&quot;]},{&quot;text_align&quot;:&quot;lt&quot;,&quot;text_direction&quot;:&quot;horizontal&quot;,&quot;support_big_font&quot;:false,&quot;fill_id&quot;:&quot;164c300f690d423ab1b6e3b65edb0bf9&quot;,&quot;fill_align&quot;:&quot;lt&quot;,&quot;chip_types&quot;:[&quot;text&quot;,&quot;picture&quot;,&quot;table&quot;]},{&quot;text_align&quot;:&quot;lt&quot;,&quot;text_direction&quot;:&quot;horizontal&quot;,&quot;support_features&quot;:[&quot;collage&quot;],&quot;support_big_font&quot;:false,&quot;fill_id&quot;:&quot;e836bed5e59843b5bc0179a1591ebf37&quot;,&quot;fill_align&quot;:&quot;lt&quot;,&quot;chip_types&quot;:[&quot;pictext&quot;,&quot;text&quot;,&quot;picture&quot;,&quot;chart&quot;,&quot;table&quot;,&quot;video&quot;]}]]"/>
  <p:tag name="KSO_WM_SLIDE_ID" val="diagram2021375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a_d"/>
  <p:tag name="KSO_WM_SLIDE_LAYOUT_CNT" val="1_2"/>
  <p:tag name="FIXED_XID_TMP" val="5f5ee1ca4d6848d78f644aed"/>
  <p:tag name="KSO_WM_CHIP_DECFILLPROP" val="[]"/>
  <p:tag name="KSO_WM_SLIDE_CAN_ADD_NAVIGATION" val="1"/>
  <p:tag name="KSO_WM_CHIP_GROUPID" val="5f5ee1ca4d6848d78f644aed"/>
  <p:tag name="KSO_WM_SLIDE_BK_DARK_LIGHT" val="2"/>
  <p:tag name="KSO_WM_SLIDE_BACKGROUND_TYPE" val="general"/>
  <p:tag name="KSO_WM_SLIDE_SUPPORT_FEATURE_TYPE" val="0"/>
  <p:tag name="KSO_WM_TEMPLATE_ASSEMBLE_XID" val="60656ef24054ed1e2fb800e9"/>
  <p:tag name="KSO_WM_TEMPLATE_ASSEMBLE_GROUPID" val="60656ef24054ed1e2fb800e9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98_1*i*1"/>
  <p:tag name="KSO_WM_TEMPLATE_CATEGORY" val="diagram"/>
  <p:tag name="KSO_WM_TEMPLATE_INDEX" val="2021269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19080cbc19c4aceabcfd8126a5d77e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09e10747e3ea6e292a833"/>
  <p:tag name="KSO_WM_CHIP_XID" val="5f709e10747e3ea6e292a834"/>
  <p:tag name="KSO_WM_UNIT_FILL_FORE_SCHEMECOLOR_INDEX_BRIGHTNESS" val="0.8"/>
  <p:tag name="KSO_WM_UNIT_FILL_FORE_SCHEMECOLOR_INDEX" val="5"/>
  <p:tag name="KSO_WM_UNIT_FILL_BACK_SCHEMECOLOR_INDEX_BRIGHTNESS" val="0"/>
  <p:tag name="KSO_WM_UNIT_FILL_BACK_SCHEMECOLOR_INDEX" val="16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60656f634054ed1e2fb8092b"/>
  <p:tag name="KSO_WM_TEMPLATE_ASSEMBLE_GROUPID" val="60656f634054ed1e2fb8092b"/>
  <p:tag name="PA" val="v5.2.11"/>
  <p:tag name="RESOURCELIBID_ANIM" val="785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98_1*i*2"/>
  <p:tag name="KSO_WM_TEMPLATE_CATEGORY" val="diagram"/>
  <p:tag name="KSO_WM_TEMPLATE_INDEX" val="2021269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13082978d784ffcb6e94285576f2036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09e10747e3ea6e292a833"/>
  <p:tag name="KSO_WM_CHIP_XID" val="5f709e10747e3ea6e292a83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6f634054ed1e2fb8092b"/>
  <p:tag name="KSO_WM_TEMPLATE_ASSEMBLE_GROUPID" val="60656f634054ed1e2fb8092b"/>
  <p:tag name="PA" val="v5.2.11"/>
  <p:tag name="RESOURCELIBID_ANIM" val="785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698_1*i*3"/>
  <p:tag name="KSO_WM_TEMPLATE_CATEGORY" val="diagram"/>
  <p:tag name="KSO_WM_TEMPLATE_INDEX" val="2021269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6bd4df458f3741208d403cc8ddbdaa8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f709e10747e3ea6e292a833"/>
  <p:tag name="KSO_WM_CHIP_XID" val="5f709e10747e3ea6e292a83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6f634054ed1e2fb8092b"/>
  <p:tag name="KSO_WM_TEMPLATE_ASSEMBLE_GROUPID" val="60656f634054ed1e2fb8092b"/>
  <p:tag name="PA" val="v5.2.11"/>
  <p:tag name="RESOURCELIBID_ANIM" val="785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698_1*i*4"/>
  <p:tag name="KSO_WM_TEMPLATE_CATEGORY" val="diagram"/>
  <p:tag name="KSO_WM_TEMPLATE_INDEX" val="20212698"/>
  <p:tag name="KSO_WM_UNIT_LAYERLEVEL" val="1"/>
  <p:tag name="KSO_WM_TAG_VERSION" val="1.0"/>
  <p:tag name="KSO_WM_BEAUTIFY_FLAG" val="#wm#"/>
  <p:tag name="KSO_WM_UNIT_BLOCK" val="0"/>
  <p:tag name="KSO_WM_UNIT_SM_LIMIT_TYPE" val="4"/>
  <p:tag name="KSO_WM_UNIT_DEC_AREA_ID" val="32e497fcb74542dba03cdc770e6c0d41"/>
  <p:tag name="KSO_WM_UNIT_DECORATE_INFO" val="{&quot;DecorateInfoH&quot;:{&quot;IsAbs&quot;:false},&quot;DecorateInfoW&quot;:{&quot;IsAbs&quot;:true},&quot;DecorateInfoX&quot;:{&quot;IsAbs&quot;:true,&quot;Pos&quot;:1},&quot;DecorateInfoY&quot;:{&quot;IsAbs&quot;:true,&quot;Pos&quot;:1},&quot;ReferentInfo&quot;:{&quot;Id&quot;:&quot;c4f9cfa9d1a8483ca3f61d23e99240f7&quot;,&quot;X&quot;:{&quot;Pos&quot;:1},&quot;Y&quot;:{&quot;Pos&quot;:1}},&quot;whChangeMode&quot;:0}"/>
  <p:tag name="KSO_WM_CHIP_GROUPID" val="5f709e10747e3ea6e292a833"/>
  <p:tag name="KSO_WM_CHIP_XID" val="5f709e10747e3ea6e292a834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300"/>
  <p:tag name="KSO_WM_TEMPLATE_ASSEMBLE_XID" val="60656f634054ed1e2fb8092b"/>
  <p:tag name="KSO_WM_TEMPLATE_ASSEMBLE_GROUPID" val="60656f634054ed1e2fb8092b"/>
  <p:tag name="PA" val="v5.2.11"/>
  <p:tag name="RESOURCELIBID_ANIM" val="785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2698_1*i*5"/>
  <p:tag name="KSO_WM_TEMPLATE_CATEGORY" val="diagram"/>
  <p:tag name="KSO_WM_TEMPLATE_INDEX" val="20212698"/>
  <p:tag name="KSO_WM_UNIT_LAYERLEVEL" val="1"/>
  <p:tag name="KSO_WM_TAG_VERSION" val="1.0"/>
  <p:tag name="KSO_WM_BEAUTIFY_FLAG" val="#wm#"/>
  <p:tag name="KSO_WM_UNIT_BLOCK" val="0"/>
  <p:tag name="KSO_WM_UNIT_SM_LIMIT_TYPE" val="4"/>
  <p:tag name="KSO_WM_UNIT_DEC_AREA_ID" val="e479a1c10b98473ab41b3a4a2a8b8ff7"/>
  <p:tag name="KSO_WM_UNIT_DECORATE_INFO" val="{&quot;DecorateInfoH&quot;:{&quot;IsAbs&quot;:false},&quot;DecorateInfoW&quot;:{&quot;IsAbs&quot;:true},&quot;DecorateInfoX&quot;:{&quot;IsAbs&quot;:true,&quot;Pos&quot;:1},&quot;DecorateInfoY&quot;:{&quot;IsAbs&quot;:true,&quot;Pos&quot;:1},&quot;ReferentInfo&quot;:{&quot;Id&quot;:&quot;202ef5ccbeb04110abf72e4cd6428364&quot;,&quot;X&quot;:{&quot;Pos&quot;:1},&quot;Y&quot;:{&quot;Pos&quot;:1}},&quot;whChangeMode&quot;:0}"/>
  <p:tag name="KSO_WM_CHIP_GROUPID" val="5f709e10747e3ea6e292a833"/>
  <p:tag name="KSO_WM_CHIP_XID" val="5f709e10747e3ea6e292a834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300"/>
  <p:tag name="KSO_WM_TEMPLATE_ASSEMBLE_XID" val="60656f634054ed1e2fb8092b"/>
  <p:tag name="KSO_WM_TEMPLATE_ASSEMBLE_GROUPID" val="60656f634054ed1e2fb8092b"/>
  <p:tag name="PA" val="v5.2.11"/>
  <p:tag name="RESOURCELIBID_ANIM" val="785"/>
</p:tagLst>
</file>

<file path=ppt/tags/tag982.xml><?xml version="1.0" encoding="utf-8"?>
<p:tagLst xmlns:p="http://schemas.openxmlformats.org/presentationml/2006/main">
  <p:tag name="KSO_WM_UNIT_VALUE" val="1058*1184"/>
  <p:tag name="KSO_WM_UNIT_HIGHLIGHT" val="0"/>
  <p:tag name="KSO_WM_UNIT_COMPATIBLE" val="0"/>
  <p:tag name="KSO_WM_UNIT_DIAGRAM_ISNUMVISUAL" val="0"/>
  <p:tag name="KSO_WM_UNIT_DIAGRAM_ISREFERUNIT" val="0"/>
  <p:tag name="KSO_WM_UNIT_ID" val="diagram20212698_1*d*1"/>
  <p:tag name="KSO_WM_TEMPLATE_CATEGORY" val="diagram"/>
  <p:tag name="KSO_WM_TEMPLATE_INDEX" val="20212698"/>
  <p:tag name="KSO_WM_UNIT_LAYERLEVEL" val="1"/>
  <p:tag name="KSO_WM_TAG_VERSION" val="1.0"/>
  <p:tag name="KSO_WM_CHIP_GROUPID" val="5e7310da9a230a26b9e88a19"/>
  <p:tag name="KSO_WM_CHIP_XID" val="5e7310da9a230a26b9e88a1a"/>
  <p:tag name="KSO_WM_UNIT_DEC_AREA_ID" val="202ef5ccbeb04110abf72e4cd64283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143141f0a1647759790effb1c4c0127"/>
  <p:tag name="KSO_WM_TEMPLATE_ASSEMBLE_XID" val="60656f634054ed1e2fb8092b"/>
  <p:tag name="KSO_WM_TEMPLATE_ASSEMBLE_GROUPID" val="60656f634054ed1e2fb8092b"/>
  <p:tag name="PA" val="v5.2.11"/>
  <p:tag name="RESOURCELIBID_ANIM" val="785"/>
</p:tagLst>
</file>

<file path=ppt/tags/tag983.xml><?xml version="1.0" encoding="utf-8"?>
<p:tagLst xmlns:p="http://schemas.openxmlformats.org/presentationml/2006/main">
  <p:tag name="KSO_WM_UNIT_VALUE" val="1058*1184"/>
  <p:tag name="KSO_WM_UNIT_HIGHLIGHT" val="0"/>
  <p:tag name="KSO_WM_UNIT_COMPATIBLE" val="0"/>
  <p:tag name="KSO_WM_UNIT_DIAGRAM_ISNUMVISUAL" val="0"/>
  <p:tag name="KSO_WM_UNIT_DIAGRAM_ISREFERUNIT" val="0"/>
  <p:tag name="KSO_WM_UNIT_ID" val="diagram20212698_1*d*2"/>
  <p:tag name="KSO_WM_TEMPLATE_CATEGORY" val="diagram"/>
  <p:tag name="KSO_WM_TEMPLATE_INDEX" val="20212698"/>
  <p:tag name="KSO_WM_UNIT_LAYERLEVEL" val="1"/>
  <p:tag name="KSO_WM_TAG_VERSION" val="1.0"/>
  <p:tag name="KSO_WM_CHIP_GROUPID" val="5e7310da9a230a26b9e88a19"/>
  <p:tag name="KSO_WM_CHIP_XID" val="5e7310da9a230a26b9e88a1a"/>
  <p:tag name="KSO_WM_UNIT_DEC_AREA_ID" val="c4f9cfa9d1a8483ca3f61d23e99240f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22fc87d1a8649ec8ddc7cc0fb2c94c9"/>
  <p:tag name="KSO_WM_TEMPLATE_ASSEMBLE_XID" val="60656f634054ed1e2fb8092b"/>
  <p:tag name="KSO_WM_TEMPLATE_ASSEMBLE_GROUPID" val="60656f634054ed1e2fb8092b"/>
  <p:tag name="PA" val="v5.2.11"/>
  <p:tag name="RESOURCELIBID_ANIM" val="785"/>
</p:tagLst>
</file>

<file path=ppt/tags/tag984.xml><?xml version="1.0" encoding="utf-8"?>
<p:tagLst xmlns:p="http://schemas.openxmlformats.org/presentationml/2006/main">
  <p:tag name="PA" val="v5.2.11"/>
  <p:tag name="RESOURCELIBID_ANIM" val="785"/>
</p:tagLst>
</file>

<file path=ppt/tags/tag985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11-26T09:36:41&quot;,&quot;maxSize&quot;:{&quot;size1&quot;:50.100000000000001},&quot;minSize&quot;:{&quot;size1&quot;:50.100000000000001},&quot;normalSize&quot;:{&quot;size1&quot;:50.100000000000001},&quot;subLayout&quot;:[{&quot;id&quot;:&quot;2021-11-26T09:36:41&quot;,&quot;margin&quot;:{&quot;bottom&quot;:2.1170001029968262,&quot;left&quot;:2.8575000762939453,&quot;right&quot;:0.97200000286102295,&quot;top&quot;:2.1170001029968262},&quot;type&quot;:0},{&quot;id&quot;:&quot;2021-11-26T09:36:41&quot;,&quot;margin&quot;:{&quot;bottom&quot;:2.1170001029968262,&quot;left&quot;:0.93299996852874756,&quot;right&quot;:2.8575000762939453,&quot;top&quot;:2.1170001029968262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09e10747e3ea6e292a834"/>
  <p:tag name="KSO_WM_CHIP_FILLPROP" val="[[{&quot;text_align&quot;:&quot;cm&quot;,&quot;text_direction&quot;:&quot;horizontal&quot;,&quot;support_big_font&quot;:false,&quot;fill_id&quot;:&quot;33def5bec89e40c19f6178bc20339208&quot;,&quot;fill_align&quot;:&quot;cm&quot;,&quot;chip_types&quot;:[&quot;picture&quot;]},{&quot;text_align&quot;:&quot;cm&quot;,&quot;text_direction&quot;:&quot;horizontal&quot;,&quot;support_big_font&quot;:false,&quot;fill_id&quot;:&quot;7364f980887546ae968b8579d7bde2a3&quot;,&quot;fill_align&quot;:&quot;cm&quot;,&quot;chip_types&quot;:[&quot;picture&quot;]}]]"/>
  <p:tag name="KSO_WM_CHIP_DECFILLPROP" val="[]"/>
  <p:tag name="KSO_WM_SLIDE_ID" val="diagram20212698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698"/>
  <p:tag name="KSO_WM_SLIDE_LAYOUT" val="d"/>
  <p:tag name="KSO_WM_SLIDE_LAYOUT_CNT" val="2"/>
  <p:tag name="KSO_WM_SLIDE_TYPE" val="text"/>
  <p:tag name="KSO_WM_SLIDE_SUBTYPE" val="picTxt"/>
  <p:tag name="KSO_WM_SLIDE_SIZE" val="960*540"/>
  <p:tag name="KSO_WM_SLIDE_POSITION" val="0*0"/>
  <p:tag name="KSO_WM_SLIDE_CAN_ADD_NAVIGATION" val="1"/>
  <p:tag name="KSO_WM_CHIP_GROUPID" val="5f709e10747e3ea6e292a833"/>
  <p:tag name="KSO_WM_SLIDE_BK_DARK_LIGHT" val="2"/>
  <p:tag name="KSO_WM_SLIDE_BACKGROUND_TYPE" val="general"/>
  <p:tag name="KSO_WM_SLIDE_SUPPORT_FEATURE_TYPE" val="0"/>
  <p:tag name="KSO_WM_TEMPLATE_ASSEMBLE_XID" val="60656f634054ed1e2fb8092b"/>
  <p:tag name="KSO_WM_TEMPLATE_ASSEMBLE_GROUPID" val="60656f634054ed1e2fb8092b"/>
</p:tagLst>
</file>

<file path=ppt/tags/tag98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1"/>
  <p:tag name="KSO_WM_TEMPLATE_CATEGORY" val="diagram"/>
  <p:tag name="KSO_WM_TEMPLATE_INDEX" val="20207566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a625338d797044a38cac2242c44b0b69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512"/>
</p:tagLst>
</file>

<file path=ppt/tags/tag98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2"/>
  <p:tag name="KSO_WM_TEMPLATE_CATEGORY" val="diagram"/>
  <p:tag name="KSO_WM_TEMPLATE_INDEX" val="20207566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229ba44239764b529873984df70d9fa8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512"/>
</p:tagLst>
</file>

<file path=ppt/tags/tag98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3"/>
  <p:tag name="KSO_WM_TEMPLATE_CATEGORY" val="diagram"/>
  <p:tag name="KSO_WM_TEMPLATE_INDEX" val="20207566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5be5ace234484c06875c0e401c82fa55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512"/>
</p:tagLst>
</file>

<file path=ppt/tags/tag98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4"/>
  <p:tag name="KSO_WM_TEMPLATE_CATEGORY" val="diagram"/>
  <p:tag name="KSO_WM_TEMPLATE_INDEX" val="20207566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fad94de8293240dda07f5c09365ca050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51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5"/>
  <p:tag name="KSO_WM_TEMPLATE_CATEGORY" val="diagram"/>
  <p:tag name="KSO_WM_TEMPLATE_INDEX" val="20207566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3192c7f41e454f4cad157d0d656adfe2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512"/>
</p:tagLst>
</file>

<file path=ppt/tags/tag9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6"/>
  <p:tag name="KSO_WM_TEMPLATE_CATEGORY" val="diagram"/>
  <p:tag name="KSO_WM_TEMPLATE_INDEX" val="20207566"/>
  <p:tag name="KSO_WM_UNIT_INDEX" val="6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ddb614ea9ad64854ab138f935adfb259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512"/>
</p:tagLst>
</file>

<file path=ppt/tags/tag9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7566_1*i*7"/>
  <p:tag name="KSO_WM_TEMPLATE_CATEGORY" val="diagram"/>
  <p:tag name="KSO_WM_TEMPLATE_INDEX" val="20207566"/>
  <p:tag name="KSO_WM_UNIT_INDEX" val="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4d8e08b2af9241e3810b938636cbf16a"/>
  <p:tag name="KSO_WM_CHIP_GROUPID" val="5eda0ec35860357932c55de9"/>
  <p:tag name="KSO_WM_CHIP_XID" val="5eda0ec35860357932c55dea"/>
  <p:tag name="KSO_WM_UNIT_LINE_FORE_SCHEMECOLOR_INDEX_BRIGHTNESS" val="0"/>
  <p:tag name="KSO_WM_UNIT_LINE_FORE_SCHEMECOLOR_INDEX" val="5"/>
  <p:tag name="KSO_WM_UNIT_LINE_FILL_TYPE" val="2"/>
  <p:tag name="KSO_WM_TEMPLATE_ASSEMBLE_XID" val="60656e6e4054ed1e2fb7f898"/>
  <p:tag name="KSO_WM_TEMPLATE_ASSEMBLE_GROUPID" val="60656e6e4054ed1e2fb7f898"/>
  <p:tag name="PA" val="v5.2.11"/>
  <p:tag name="RESOURCELIBID_ANIM" val="512"/>
</p:tagLst>
</file>

<file path=ppt/tags/tag993.xml><?xml version="1.0" encoding="utf-8"?>
<p:tagLst xmlns:p="http://schemas.openxmlformats.org/presentationml/2006/main">
  <p:tag name="KSO_WM_UNIT_VALUE" val="804*13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566_1*d*2"/>
  <p:tag name="KSO_WM_TEMPLATE_CATEGORY" val="diagram"/>
  <p:tag name="KSO_WM_TEMPLATE_INDEX" val="2020756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39b8fb261c4477081e7ad29b3e0c9a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6ce7c1b113c4fb59736abcf525ae93e"/>
  <p:tag name="KSO_WM_TEMPLATE_ASSEMBLE_XID" val="60656e6e4054ed1e2fb7f898"/>
  <p:tag name="KSO_WM_TEMPLATE_ASSEMBLE_GROUPID" val="60656e6e4054ed1e2fb7f898"/>
  <p:tag name="PA" val="v5.2.11"/>
  <p:tag name="RESOURCELIBID_ANIM" val="512"/>
</p:tagLst>
</file>

<file path=ppt/tags/tag994.xml><?xml version="1.0" encoding="utf-8"?>
<p:tagLst xmlns:p="http://schemas.openxmlformats.org/presentationml/2006/main">
  <p:tag name="KSO_WM_UNIT_VALUE" val="804*13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66_1*d*1"/>
  <p:tag name="KSO_WM_TEMPLATE_CATEGORY" val="diagram"/>
  <p:tag name="KSO_WM_TEMPLATE_INDEX" val="2020756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e83f036e34e4e779bf27f1014299b9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eadcbee2e5a4d6996e97a86370609b0"/>
  <p:tag name="KSO_WM_TEMPLATE_ASSEMBLE_XID" val="60656e6e4054ed1e2fb7f898"/>
  <p:tag name="KSO_WM_TEMPLATE_ASSEMBLE_GROUPID" val="60656e6e4054ed1e2fb7f898"/>
  <p:tag name="PA" val="v5.2.11"/>
  <p:tag name="RESOURCELIBID_ANIM" val="512"/>
</p:tagLst>
</file>

<file path=ppt/tags/tag9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6_1*a*1"/>
  <p:tag name="KSO_WM_TEMPLATE_CATEGORY" val="diagram"/>
  <p:tag name="KSO_WM_TEMPLATE_INDEX" val="20207566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7ae98ebc15543eb9ad17d5520ffd8ed"/>
  <p:tag name="KSO_WM_UNIT_DECORATE_INFO" val="{&quot;ReferentInfo&quot;:{&quot;Id&quot;:&quot;slide&quot;,&quot;X&quot;:{&quot;Pos&quot;:1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fc5903447c24f8892e781504f6a694b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8"/>
  <p:tag name="KSO_WM_TEMPLATE_ASSEMBLE_GROUPID" val="60656e6e4054ed1e2fb7f898"/>
  <p:tag name="PA" val="v5.2.11"/>
  <p:tag name="RESOURCELIBID_ANIM" val="470"/>
</p:tagLst>
</file>

<file path=ppt/tags/tag996.xml><?xml version="1.0" encoding="utf-8"?>
<p:tagLst xmlns:p="http://schemas.openxmlformats.org/presentationml/2006/main">
  <p:tag name="KSO_WM_UNIT_TYPE" val="j"/>
  <p:tag name="PA" val="v5.2.11"/>
  <p:tag name="RESOURCELIBID_ANIM" val="512"/>
</p:tagLst>
</file>

<file path=ppt/tags/tag997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11-26T09:38:04&quot;,&quot;maxSize&quot;:{&quot;size1&quot;:49.999610388743655},&quot;minSize&quot;:{&quot;size1&quot;:49.999610388743655},&quot;normalSize&quot;:{&quot;size1&quot;:49.999610388743655},&quot;subLayout&quot;:[{&quot;id&quot;:&quot;2021-11-26T09:38:04&quot;,&quot;margin&quot;:{&quot;bottom&quot;:3.809999942779541,&quot;left&quot;:1.9049999713897705,&quot;right&quot;:0.31724998354911804,&quot;top&quot;:3.809999942779541},&quot;type&quot;:0},{&quot;id&quot;:&quot;2021-11-26T09:38:04&quot;,&quot;margin&quot;:{&quot;bottom&quot;:2.5399999618530273,&quot;left&quot;:0.31724998354911804,&quot;right&quot;:1.9049999713897705,&quot;top&quot;:5.0799999237060547},&quot;type&quot;:0}],&quot;type&quot;:0}"/>
  <p:tag name="KSO_WM_SLIDE_BACKGROUND" val="[&quot;general&quot;]"/>
  <p:tag name="KSO_WM_SLIDE_RATIO" val="1.777778"/>
  <p:tag name="KSO_WM_SLIDE_ID" val="diagram2020756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"/>
  <p:tag name="KSO_WM_SLIDE_LAYOUT_CNT" val="1_2"/>
  <p:tag name="KSO_WM_CHIP_INFOS" val="{&quot;layout_type&quot;:&quot;topbottom&quot;,&quot;layout_feature&quot;:2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a0ec35860357932c55dea"/>
  <p:tag name="KSO_WM_CHIP_FILLPROP" val="[[{&quot;fill_id&quot;:&quot;d9e3c3d839414ab9ac5d7801d5d0e9d4&quot;,&quot;fill_align&quot;:&quot;cm&quot;,&quot;text_align&quot;:&quot;cm&quot;,&quot;text_direction&quot;:&quot;horizontal&quot;,&quot;chip_types&quot;:[&quot;picture&quot;]},{&quot;fill_id&quot;:&quot;0079f3c3be7344768a4d8b60b46a2dfc&quot;,&quot;fill_align&quot;:&quot;cm&quot;,&quot;text_align&quot;:&quot;cm&quot;,&quot;text_direction&quot;:&quot;horizontal&quot;,&quot;chip_types&quot;:[&quot;picture&quot;]},{&quot;fill_id&quot;:&quot;ab26663c897d48f88e451ae74113f3d6&quot;,&quot;fill_align&quot;:&quot;cm&quot;,&quot;text_align&quot;:&quot;cm&quot;,&quot;text_direction&quot;:&quot;horizontal&quot;,&quot;chip_types&quot;:[&quot;header&quot;]}]]"/>
  <p:tag name="KSO_WM_SLIDE_CAN_ADD_NAVIGATION" val="1"/>
  <p:tag name="KSO_WM_SLIDE_TYPE" val="text"/>
  <p:tag name="KSO_WM_SLIDE_SUBTYPE" val="picTxt"/>
  <p:tag name="KSO_WM_SLIDE_SIZE" val="890*479"/>
  <p:tag name="KSO_WM_SLIDE_POSITION" val="34*24"/>
  <p:tag name="KSO_WM_CHIP_GROUPID" val="5eda0ec35860357932c55de9"/>
  <p:tag name="KSO_WM_SLIDE_BK_DARK_LIGHT" val="2"/>
  <p:tag name="KSO_WM_SLIDE_BACKGROUND_TYPE" val="general"/>
  <p:tag name="KSO_WM_SLIDE_SUPPORT_FEATURE_TYPE" val="0"/>
  <p:tag name="KSO_WM_TEMPLATE_ASSEMBLE_XID" val="60656e6e4054ed1e2fb7f898"/>
  <p:tag name="KSO_WM_TEMPLATE_ASSEMBLE_GROUPID" val="60656e6e4054ed1e2fb7f898"/>
</p:tagLst>
</file>

<file path=ppt/tags/tag9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110_1*a*1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6468faaa1d34a06b9a7e82560e43b6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dedad87e30b4c1d801efe0441f09418"/>
  <p:tag name="KSO_WM_UNIT_TEXT_FILL_FORE_SCHEMECOLOR_INDEX_BRIGHTNESS" val="0"/>
  <p:tag name="KSO_WM_UNIT_TEXT_FILL_FORE_SCHEMECOLOR_INDEX" val="13"/>
  <p:tag name="KSO_WM_UNIT_TEXT_FILL_TYPE" val="1"/>
  <p:tag name="KSO_WM_TEMPLATE_ASSEMBLE_XID" val="6065706a4054ed1e2fb814f8"/>
  <p:tag name="KSO_WM_TEMPLATE_ASSEMBLE_GROUPID" val="6065706a4054ed1e2fb814f8"/>
  <p:tag name="PA" val="v5.2.11"/>
  <p:tag name="RESOURCELIBID_ANIM" val="485"/>
</p:tagLst>
</file>

<file path=ppt/tags/tag999.xml><?xml version="1.0" encoding="utf-8"?>
<p:tagLst xmlns:p="http://schemas.openxmlformats.org/presentationml/2006/main">
  <p:tag name="KSO_WM_UNIT_VALUE" val="1100*1692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7110_1*d*1"/>
  <p:tag name="KSO_WM_TEMPLATE_CATEGORY" val="diagram"/>
  <p:tag name="KSO_WM_TEMPLATE_INDEX" val="2021711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7f7d572d0da4ea7a0133f6a5971da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9e0bb4da99e486190004cc39f0b8392"/>
  <p:tag name="KSO_WM_UNIT_PLACING_PICTURE" val="b9e0bb4da99e486190004cc39f0b8392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706a4054ed1e2fb814f8"/>
  <p:tag name="KSO_WM_TEMPLATE_ASSEMBLE_GROUPID" val="6065706a4054ed1e2fb814f8"/>
  <p:tag name="KSO_WM_UNIT_PLACING_PICTURE_USER_VIEWPORT" val="{&quot;height&quot;:3485,&quot;width&quot;:5654}"/>
  <p:tag name="KSO_WM_UNIT_PLACING_PICTURE_INFO" val="{&quot;code&quot;:&quot;a&quot;,&quot;full_picture&quot;:true,&quot;last_full_picture&quot;:&quot;a&quot;,&quot;margin&quot;:{&quot;bottom&quot;:57.82167092663719,&quot;top&quot;:57.147414314568714},&quot;scheme&quot;:&quot;2-0&quot;,&quot;spacing&quot;:5}"/>
  <p:tag name="KSO_WM_UNIT_PLACING_PICTURE_USER_VIEWPORT_SMARTMENU" val="{&quot;height&quot;:2396.12316071742,&quot;width&quot;:3928.6084871391113}"/>
  <p:tag name="KSO_WM_UNIT_PLACING_PICTURE_USER_RELATIVERECTANGLE_SMARTMENU" val="{&quot;bottom&quot;:0,&quot;left&quot;:0,&quot;right&quot;:0,&quot;top&quot;:0}"/>
  <p:tag name="KSO_WM_UNIT_PLACING_PICTURE_COLLAGE_VIEWPORT" val="{&quot;height&quot;:2412.3581301718013,&quot;width&quot;:3955.2267555349695}"/>
  <p:tag name="PA" val="v5.2.11"/>
  <p:tag name="RESOURCELIBID_ANIM" val="485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A8526D"/>
      </a:dk2>
      <a:lt2>
        <a:srgbClr val="E2D9DC"/>
      </a:lt2>
      <a:accent1>
        <a:srgbClr val="D6879F"/>
      </a:accent1>
      <a:accent2>
        <a:srgbClr val="CB979A"/>
      </a:accent2>
      <a:accent3>
        <a:srgbClr val="C0A795"/>
      </a:accent3>
      <a:accent4>
        <a:srgbClr val="B6B791"/>
      </a:accent4>
      <a:accent5>
        <a:srgbClr val="ABC78C"/>
      </a:accent5>
      <a:accent6>
        <a:srgbClr val="A1D788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93A5BC"/>
      </a:dk2>
      <a:lt2>
        <a:srgbClr val="D9DDE2"/>
      </a:lt2>
      <a:accent1>
        <a:srgbClr val="859FC0"/>
      </a:accent1>
      <a:accent2>
        <a:srgbClr val="909AB9"/>
      </a:accent2>
      <a:accent3>
        <a:srgbClr val="9C95B3"/>
      </a:accent3>
      <a:accent4>
        <a:srgbClr val="A890AC"/>
      </a:accent4>
      <a:accent5>
        <a:srgbClr val="B48BA6"/>
      </a:accent5>
      <a:accent6>
        <a:srgbClr val="C086A0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主题​​">
  <a:themeElements>
    <a:clrScheme name="">
      <a:dk1>
        <a:srgbClr val="000000"/>
      </a:dk1>
      <a:lt1>
        <a:srgbClr val="FFFFFF"/>
      </a:lt1>
      <a:dk2>
        <a:srgbClr val="5C5132"/>
      </a:dk2>
      <a:lt2>
        <a:srgbClr val="F3F0E5"/>
      </a:lt2>
      <a:accent1>
        <a:srgbClr val="CFAF4C"/>
      </a:accent1>
      <a:accent2>
        <a:srgbClr val="B5B55F"/>
      </a:accent2>
      <a:accent3>
        <a:srgbClr val="9BBB73"/>
      </a:accent3>
      <a:accent4>
        <a:srgbClr val="81C287"/>
      </a:accent4>
      <a:accent5>
        <a:srgbClr val="67C89B"/>
      </a:accent5>
      <a:accent6>
        <a:srgbClr val="4DCFAF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AB81B5"/>
      </a:dk2>
      <a:lt2>
        <a:srgbClr val="F0EAF1"/>
      </a:lt2>
      <a:accent1>
        <a:srgbClr val="D0AFD8"/>
      </a:accent1>
      <a:accent2>
        <a:srgbClr val="D1B5D0"/>
      </a:accent2>
      <a:accent3>
        <a:srgbClr val="D3BCC8"/>
      </a:accent3>
      <a:accent4>
        <a:srgbClr val="D5C3C0"/>
      </a:accent4>
      <a:accent5>
        <a:srgbClr val="D7CAB8"/>
      </a:accent5>
      <a:accent6>
        <a:srgbClr val="D9D1B0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854F4C"/>
      </a:dk2>
      <a:lt2>
        <a:srgbClr val="EAE4E3"/>
      </a:lt2>
      <a:accent1>
        <a:srgbClr val="8F4440"/>
      </a:accent1>
      <a:accent2>
        <a:srgbClr val="7F5240"/>
      </a:accent2>
      <a:accent3>
        <a:srgbClr val="6F6141"/>
      </a:accent3>
      <a:accent4>
        <a:srgbClr val="5F7042"/>
      </a:accent4>
      <a:accent5>
        <a:srgbClr val="4F7F43"/>
      </a:accent5>
      <a:accent6>
        <a:srgbClr val="408E44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99A9B5"/>
      </a:dk2>
      <a:lt2>
        <a:srgbClr val="E6EEF4"/>
      </a:lt2>
      <a:accent1>
        <a:srgbClr val="81A3C0"/>
      </a:accent1>
      <a:accent2>
        <a:srgbClr val="8D9CBA"/>
      </a:accent2>
      <a:accent3>
        <a:srgbClr val="9A95B4"/>
      </a:accent3>
      <a:accent4>
        <a:srgbClr val="A78FAF"/>
      </a:accent4>
      <a:accent5>
        <a:srgbClr val="B488A9"/>
      </a:accent5>
      <a:accent6>
        <a:srgbClr val="C182A4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2F3B43"/>
      </a:dk2>
      <a:lt2>
        <a:srgbClr val="D4E4EF"/>
      </a:lt2>
      <a:accent1>
        <a:srgbClr val="81A5BE"/>
      </a:accent1>
      <a:accent2>
        <a:srgbClr val="8D9EB9"/>
      </a:accent2>
      <a:accent3>
        <a:srgbClr val="9997B4"/>
      </a:accent3>
      <a:accent4>
        <a:srgbClr val="A590AF"/>
      </a:accent4>
      <a:accent5>
        <a:srgbClr val="B189AA"/>
      </a:accent5>
      <a:accent6>
        <a:srgbClr val="BE82A6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876967"/>
      </a:dk2>
      <a:lt2>
        <a:srgbClr val="F0D7D5"/>
      </a:lt2>
      <a:accent1>
        <a:srgbClr val="C73428"/>
      </a:accent1>
      <a:accent2>
        <a:srgbClr val="A7512A"/>
      </a:accent2>
      <a:accent3>
        <a:srgbClr val="876E2C"/>
      </a:accent3>
      <a:accent4>
        <a:srgbClr val="678C2E"/>
      </a:accent4>
      <a:accent5>
        <a:srgbClr val="47A930"/>
      </a:accent5>
      <a:accent6>
        <a:srgbClr val="27C732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486485"/>
      </a:dk2>
      <a:lt2>
        <a:srgbClr val="D1DBE8"/>
      </a:lt2>
      <a:accent1>
        <a:srgbClr val="435C7C"/>
      </a:accent1>
      <a:accent2>
        <a:srgbClr val="4E5675"/>
      </a:accent2>
      <a:accent3>
        <a:srgbClr val="59516F"/>
      </a:accent3>
      <a:accent4>
        <a:srgbClr val="644C68"/>
      </a:accent4>
      <a:accent5>
        <a:srgbClr val="6F4762"/>
      </a:accent5>
      <a:accent6>
        <a:srgbClr val="7B425C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402B2A"/>
      </a:dk2>
      <a:lt2>
        <a:srgbClr val="E8DDDD"/>
      </a:lt2>
      <a:accent1>
        <a:srgbClr val="AE433B"/>
      </a:accent1>
      <a:accent2>
        <a:srgbClr val="96583C"/>
      </a:accent2>
      <a:accent3>
        <a:srgbClr val="7F6D3D"/>
      </a:accent3>
      <a:accent4>
        <a:srgbClr val="68823F"/>
      </a:accent4>
      <a:accent5>
        <a:srgbClr val="519740"/>
      </a:accent5>
      <a:accent6>
        <a:srgbClr val="3AAD42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5C5132"/>
      </a:dk2>
      <a:lt2>
        <a:srgbClr val="F3F0E5"/>
      </a:lt2>
      <a:accent1>
        <a:srgbClr val="CFAF4C"/>
      </a:accent1>
      <a:accent2>
        <a:srgbClr val="B5B55F"/>
      </a:accent2>
      <a:accent3>
        <a:srgbClr val="9BBB73"/>
      </a:accent3>
      <a:accent4>
        <a:srgbClr val="81C287"/>
      </a:accent4>
      <a:accent5>
        <a:srgbClr val="67C89B"/>
      </a:accent5>
      <a:accent6>
        <a:srgbClr val="4DCFAF"/>
      </a:accent6>
      <a:hlink>
        <a:srgbClr val="009999"/>
      </a:hlink>
      <a:folHlink>
        <a:srgbClr val="99CC0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2307</Words>
  <Application>WPS 演示</Application>
  <PresentationFormat>全屏显示(4:3)</PresentationFormat>
  <Paragraphs>107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24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汉仪闫锐敏行楷繁</vt:lpstr>
      <vt:lpstr>方正鲁迅行书 简</vt:lpstr>
      <vt:lpstr>Segoe UI</vt:lpstr>
      <vt:lpstr>Arial Unicode MS</vt:lpstr>
      <vt:lpstr>Calibri</vt:lpstr>
      <vt:lpstr>楷体</vt:lpstr>
      <vt:lpstr>汉仪青云简</vt:lpstr>
      <vt:lpstr>大梁电脑合成体</vt:lpstr>
      <vt:lpstr>方正告白情书_YS</vt:lpstr>
      <vt:lpstr>汉仪BOBO先生简</vt:lpstr>
      <vt:lpstr>汉仪春然手书简</vt:lpstr>
      <vt:lpstr>方正水柱_GBK</vt:lpstr>
      <vt:lpstr>默认设计模板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全国金融学专业大学排名 </vt:lpstr>
      <vt:lpstr>全国数学专业大学排名 </vt:lpstr>
      <vt:lpstr>全国应用经济学专业大学排名 </vt:lpstr>
      <vt:lpstr> 计算机科学与技术学科评估结果 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college My dream</dc:title>
  <dc:creator>admin</dc:creator>
  <cp:lastModifiedBy>Mister.</cp:lastModifiedBy>
  <cp:revision>11</cp:revision>
  <dcterms:created xsi:type="dcterms:W3CDTF">2021-11-25T15:28:00Z</dcterms:created>
  <dcterms:modified xsi:type="dcterms:W3CDTF">2021-11-30T10:44:38Z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1F094C2DFF6F473E9771108A87B0FF51</vt:lpwstr>
  </property>
</Properties>
</file>